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/>
  </p:normalViewPr>
  <p:slideViewPr>
    <p:cSldViewPr snapToGrid="0" snapToObjects="1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25095-95D1-D543-931B-7BDA2C438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EB0180-F850-AD49-AA22-8054FCA2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24ABD-3107-3E42-98AC-61F9F375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38D3D-1E38-EB43-8F77-1F5C9350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51F64A-89C4-8A46-9E03-C86F48F5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88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75202-F2D5-E44D-BAF9-C8E80058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133AFE-104E-7849-BB3B-DCDE52E12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302CD-3C23-7C44-8507-7F46F0C0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0E12E-614A-094D-AFF9-7A45CC9F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5D30C-37C2-6747-AE8C-DBC8092C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36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9CE514-E6FD-5149-AE9F-BFAB26864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F9E864-D364-3F4D-95A6-7527C93FF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4607A1-4BD7-C143-933B-AB171EE6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3EA4B-5C6E-294F-A101-660AEA7D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6388E-45C8-3C49-A130-35554AF2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7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D2BFE-A54C-6342-B0FB-2B6FEDC2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8B07E6-0080-3C48-9600-90E6A37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640A5-E3BB-2C4A-AE81-85E0EB12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766B9-A9D8-3542-B9E2-0984E28E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CE3C7-897B-FC4E-81F5-6336BE16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55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76B1A-60DC-3847-8ECD-E1709508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B13E2-B730-9A4F-818D-C71D76D22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B773BE-13FD-9C46-A908-8BBAA68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6DCEE-DBC9-534A-9385-44F350A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EDFFEA-8398-7D4F-9106-1BD14B3D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01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61B51-3FAD-354B-96FF-8D9978BB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CD28A-89EC-1849-A450-3A0731BE7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D6AF28-C211-CB4B-A2C1-BECCC9866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4DAA6C-EA8E-344D-A309-850C22D1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F90F6-BC60-0C4F-AE98-A9DBB22A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2C7A0D-7A00-C24E-A8D6-D0923F94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22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0B897-6830-3E43-9FA0-1DBDD325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65C48-9F1C-854B-BC13-616885F7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26F6F2-37BB-734E-B64D-F324B07F9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F5B019-13BD-4B43-BC89-727FF3C81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7BC738-FA74-BC4D-889A-1E0690AE6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EB1AF7-18A1-654D-8ABE-00497276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AEFAA2-B76E-D948-A7AB-08A2339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756EF2-3434-2345-A62C-06843A48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20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E2DEF-AA30-CC46-AFB8-31068611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997A7-2772-F647-A222-B3A521E1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6F9020-FD5A-C348-B028-45A47FF8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0D7E5C-F428-C642-850D-AD400AE5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17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12DFEF-B05B-DA42-A03D-C8CA26BE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25558C-C48E-0442-AB5C-C3088DCA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9CE87-5B0A-5C4D-8314-5F07AEFD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06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8E827-B85F-E543-ADCF-D984D109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1A43D7-F750-DC42-BD4E-8232B55E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1690EA-CAA2-D842-9E5B-5691E61A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31CD2-F5BF-604D-B33B-654A17A3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E7975B-6820-0F41-92BF-4EDB6393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86EBA-92E7-5E41-AF83-ABAB8708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86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4177F-059E-BD42-99E6-D81D54B2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5687FF-4D97-384B-9AB4-1892F6B3A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0A3D32-FADF-8F40-B8C9-6ACBFDF3D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A04C8-F7A1-FE49-9A27-82D41199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40CFA2-0FBD-B345-B5EC-3878F1D2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1DA36A-4030-AE4C-B07F-ED97787B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94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C5B96E-798F-D44E-ADD7-B18E9361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2A2636-9272-144D-8F59-C563746D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8C898-50A5-D242-A76E-093479D54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5E9B-8ACA-2E4B-BFB0-B26DC315FC08}" type="datetimeFigureOut">
              <a:rPr lang="es-CO" smtClean="0"/>
              <a:t>12/09/2022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E74FA4-A8F8-BB40-B5D4-E42F63E2E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FE592-8557-EB41-80F8-67F7CCE9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F845-9929-E044-88D9-D3609BFD6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4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3AB69BE-D9B9-314B-9E2E-BA1BA5A6FE07}"/>
              </a:ext>
            </a:extLst>
          </p:cNvPr>
          <p:cNvSpPr txBox="1"/>
          <p:nvPr/>
        </p:nvSpPr>
        <p:spPr>
          <a:xfrm>
            <a:off x="845639" y="2212612"/>
            <a:ext cx="5078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r>
              <a:rPr lang="es-CO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IRECTORIO DEL SECTOR</a:t>
            </a:r>
          </a:p>
        </p:txBody>
      </p:sp>
    </p:spTree>
    <p:extLst>
      <p:ext uri="{BB962C8B-B14F-4D97-AF65-F5344CB8AC3E}">
        <p14:creationId xmlns:p14="http://schemas.microsoft.com/office/powerpoint/2010/main" val="396883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4032-4045-744C-BD04-A7C85D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17418B"/>
                </a:solidFill>
                <a:latin typeface="Century Gothic" panose="020B0502020202020204" pitchFamily="34" charset="0"/>
              </a:rPr>
              <a:t>DIRECTORIO DEL SECTOR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5C6D3-80ED-074F-8500-DED4BEE2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347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virtud de la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2162 de 2021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creó el Ministerio de Ciencia Tecnología e Innovación, como ente rector del Sector de Ciencia, Tecnología e Innovación del país con el cual se busca generar capacidades, promover el conocimiento científico y tecnológico, contribuir al desarrollo y crecimiento del país y anticiparse a los retos tecnológicos futuros, siempre buscando el bienestar de los colombianos y consolidando una economía más productiva y competitiva y una sociedad más equitativa.</a:t>
            </a:r>
            <a:endParaRPr lang="es-E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cumplimiento de lo señalado en la mencionada Ley, el Gobierno Nacional expidió el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1449 de 2022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"Por el cual se adopta la estructura del Ministerio de Ciencia, Tecnología e Innovación y se dictan otras disposiciones",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indicando en su artículo cuarto que la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Integración del Sector Administrativo de la Ciencia, Tecnología e Innovación. El Sector Administrativo de Ciencia, Tecnología e Innovación esta constituido por el Ministerio de Ciencia, Tecnología e Innovación y las demás entidades que le adscriba o vincule la ley.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Así las cosas, el Ministerio de Ciencia, Tecnología e Innovación es cabeza del Sector de Ciencia, Tecnología e Innovación.</a:t>
            </a:r>
            <a:endParaRPr lang="es-C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4032-4045-744C-BD04-A7C85DE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04" y="775597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17418B"/>
                </a:solidFill>
                <a:latin typeface="Century Gothic" panose="020B0502020202020204" pitchFamily="34" charset="0"/>
              </a:rPr>
              <a:t>ORGANIGRAMA</a:t>
            </a:r>
          </a:p>
        </p:txBody>
      </p:sp>
      <p:pic>
        <p:nvPicPr>
          <p:cNvPr id="7" name="Marcador de contenido 6" descr="Diagrama&#10;&#10;Descripción generada automáticamente">
            <a:extLst>
              <a:ext uri="{FF2B5EF4-FFF2-40B4-BE49-F238E27FC236}">
                <a16:creationId xmlns:a16="http://schemas.microsoft.com/office/drawing/2014/main" id="{420981A7-E054-78C6-EF44-8900AA203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593" y="1969293"/>
            <a:ext cx="6788250" cy="4351338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08CA70-CBAC-6763-C428-AE1621CA0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2" t="31382" r="65377" b="29994"/>
          <a:stretch/>
        </p:blipFill>
        <p:spPr bwMode="auto">
          <a:xfrm>
            <a:off x="573157" y="1977838"/>
            <a:ext cx="3495260" cy="4342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39978B-20AB-8FC9-4B49-5872C4B98A77}"/>
              </a:ext>
            </a:extLst>
          </p:cNvPr>
          <p:cNvSpPr txBox="1"/>
          <p:nvPr/>
        </p:nvSpPr>
        <p:spPr>
          <a:xfrm>
            <a:off x="5176718" y="618213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/>
              <a:t>Fuente: Página web Organigrama del Ministerio de Ciencia Tecnología e Innovación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366502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D496C0-5CC2-5A49-8B14-C292E18B8FAB}"/>
              </a:ext>
            </a:extLst>
          </p:cNvPr>
          <p:cNvSpPr txBox="1"/>
          <p:nvPr/>
        </p:nvSpPr>
        <p:spPr>
          <a:xfrm>
            <a:off x="474578" y="2921168"/>
            <a:ext cx="507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17418B"/>
                </a:solidFill>
                <a:latin typeface="Century Gothic" panose="020B0502020202020204" pitchFamily="34" charset="0"/>
              </a:rPr>
              <a:t>G</a:t>
            </a:r>
            <a:r>
              <a:rPr lang="es-CO" sz="6000" b="1" dirty="0" err="1">
                <a:solidFill>
                  <a:srgbClr val="17418B"/>
                </a:solidFill>
                <a:latin typeface="Century Gothic" panose="020B0502020202020204" pitchFamily="34" charset="0"/>
              </a:rPr>
              <a:t>racias</a:t>
            </a:r>
            <a:r>
              <a:rPr lang="es-CO" sz="6000" b="1" dirty="0">
                <a:solidFill>
                  <a:srgbClr val="17418B"/>
                </a:solidFill>
                <a:latin typeface="Century Gothic" panose="020B0502020202020204" pitchFamily="34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778612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221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DIRECTORIO DEL SECTOR</vt:lpstr>
      <vt:lpstr>ORGANIGRAMA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Julieth Sofia Hernandez Escobar</cp:lastModifiedBy>
  <cp:revision>4</cp:revision>
  <dcterms:created xsi:type="dcterms:W3CDTF">2022-08-10T14:58:42Z</dcterms:created>
  <dcterms:modified xsi:type="dcterms:W3CDTF">2022-09-12T15:23:08Z</dcterms:modified>
</cp:coreProperties>
</file>