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251"/>
    <p:restoredTop sz="94715"/>
  </p:normalViewPr>
  <p:slideViewPr>
    <p:cSldViewPr snapToGrid="0" snapToObjects="1">
      <p:cViewPr>
        <p:scale>
          <a:sx n="134" d="100"/>
          <a:sy n="134" d="100"/>
        </p:scale>
        <p:origin x="-2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4816576" y="544281"/>
            <a:ext cx="4411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SEROPREVALENCIA DE SARS-COV-2 DURANTE LA EPIDEMIA EN COLOMBIA: ESTUDIO PAÍS.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461875" y="576919"/>
            <a:ext cx="2285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INSTITUTO NACIONAL DE SALUD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03" y="3311642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276" y="3394341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879" y="3364011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160668" y="3191924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 flipH="1">
            <a:off x="5865351" y="3190868"/>
            <a:ext cx="6175" cy="1199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7454743" y="3191924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021989" y="3259157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6219367" y="3263517"/>
            <a:ext cx="1586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111472" y="3182779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4907684" y="3478100"/>
            <a:ext cx="9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$1.999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9A404AC-A829-C140-8F4C-F7523414CE3C}"/>
              </a:ext>
            </a:extLst>
          </p:cNvPr>
          <p:cNvSpPr txBox="1"/>
          <p:nvPr/>
        </p:nvSpPr>
        <p:spPr>
          <a:xfrm>
            <a:off x="4769146" y="3790438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963773" y="4500156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Impacto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66047" y="187267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máximo dos párrafos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58781" y="2131218"/>
            <a:ext cx="41136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  objetivo del proyecto es  determinar la seroprevalencia de SARS-CoV-2 por grupo de edad para comprender el comportamiento de la infección en la población colombiana. Para esto se realizará la detección de anticuerpos antivirales </a:t>
            </a:r>
            <a:r>
              <a:rPr lang="es-ES_tradnl" sz="1000" dirty="0" err="1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s-ES_tradnl" sz="1000" dirty="0" err="1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 contra SARS-CoV-2, mediante el uso de </a:t>
            </a:r>
            <a:r>
              <a:rPr lang="es-ES_tradnl" sz="1000">
                <a:latin typeface="Arial" panose="020B0604020202020204" pitchFamily="34" charset="0"/>
                <a:cs typeface="Arial" panose="020B0604020202020204" pitchFamily="34" charset="0"/>
              </a:rPr>
              <a:t>pruebas diagnósticas </a:t>
            </a: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_tradnl" sz="1000" i="1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ES_tradnl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house</a:t>
            </a: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” y comerciales, lo que permitirá además  establecer el desempeño de las mismas. 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721854" y="2001259"/>
            <a:ext cx="4648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Los resultados del estudio también permitirán estimar la seroconversión (fuerza de infección) en la población de estudio y determinar los factores de riesgo de infección con base en las características identificadas en la población de estudio.</a:t>
            </a:r>
          </a:p>
          <a:p>
            <a:pPr algn="just">
              <a:defRPr/>
            </a:pP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De forma exploratoria, se determinará el impacto social de la enfermedad en la población, el cuestionario incluirá los datos socio-demográficos y algunos comportamentales.</a:t>
            </a:r>
          </a:p>
          <a:p>
            <a:pPr>
              <a:defRPr/>
            </a:pPr>
            <a:endParaRPr lang="es-CO" sz="1000" dirty="0"/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857244" y="4772849"/>
            <a:ext cx="29752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El conocimiento generado permitirá orientar acciones de respuesta en Salud Pública para gestionar casos y reducir el potencial de propagación y el impacto de la infección por SARS-CoV-2 en el país,</a:t>
            </a:r>
            <a:r>
              <a:rPr lang="es-419" sz="1000" dirty="0">
                <a:latin typeface="Arial" panose="020B0604020202020204" pitchFamily="34" charset="0"/>
                <a:cs typeface="Arial" panose="020B0604020202020204" pitchFamily="34" charset="0"/>
              </a:rPr>
              <a:t> así como la adecuada utilización de pruebas diagnósticas en el seguimiento del paciente</a:t>
            </a: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65730" y="3500340"/>
            <a:ext cx="11739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latin typeface="Arial" panose="020B0604020202020204" pitchFamily="34" charset="0"/>
              </a:rPr>
              <a:t>Salud Pública relacionada con la intervención frente a riesgos epidemiológicos.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6572445" y="368341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latin typeface="Arial" panose="020B0604020202020204" pitchFamily="34" charset="0"/>
              </a:rPr>
              <a:t>9 MESES 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8062484" y="3382506"/>
            <a:ext cx="327685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Universidad Nacional de Colombia - Sede Medellín.</a:t>
            </a:r>
          </a:p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Universidad de Córdoba.</a:t>
            </a:r>
          </a:p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 err="1">
                <a:latin typeface="Arial" panose="020B0604020202020204" pitchFamily="34" charset="0"/>
              </a:rPr>
              <a:t>University</a:t>
            </a:r>
            <a:r>
              <a:rPr lang="es-ES" sz="1000" dirty="0">
                <a:latin typeface="Arial" panose="020B0604020202020204" pitchFamily="34" charset="0"/>
              </a:rPr>
              <a:t> of California San Francisco – UCSF.</a:t>
            </a:r>
          </a:p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Universidad El Bosque.</a:t>
            </a:r>
          </a:p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Corporación Colombiana de Investigación Agropecuaria – AGROSAVIA.</a:t>
            </a:r>
          </a:p>
          <a:p>
            <a:pPr marL="93663" indent="-85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Centro de Atención y Diagnostico de Enfermedades Infecciosas S.A - CDI S.A.</a:t>
            </a:r>
          </a:p>
          <a:p>
            <a:pPr marL="93663" indent="-93663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Fundación Universidad del Norte.</a:t>
            </a:r>
          </a:p>
          <a:p>
            <a:pPr marL="93663" indent="-93663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1000" dirty="0">
                <a:latin typeface="Arial" panose="020B0604020202020204" pitchFamily="34" charset="0"/>
              </a:rPr>
              <a:t>Centro Internacional de Entrenamiento e Investigaciones Medicas CIDEIM.</a:t>
            </a:r>
          </a:p>
          <a:p>
            <a:pPr marL="93663" indent="-93663">
              <a:buFontTx/>
              <a:buChar char="-"/>
              <a:defRPr/>
            </a:pP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London Imperial College</a:t>
            </a:r>
          </a:p>
          <a:p>
            <a:pPr marL="93663" indent="-93663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latin typeface="Arial" panose="020B0604020202020204" pitchFamily="34" charset="0"/>
            </a:endParaRPr>
          </a:p>
          <a:p>
            <a:pPr marL="93663" indent="-93663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latin typeface="Arial" panose="020B060402020202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ED76217-E475-F947-A86B-26BC46E801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209" y="1735076"/>
            <a:ext cx="1605175" cy="110447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490F381-0DB2-474A-8A33-0A57150263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2" y="3442053"/>
            <a:ext cx="1630724" cy="155226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77E7F998-3EEC-0C4C-8534-B6715A6FF5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2295" y="4419372"/>
            <a:ext cx="3276851" cy="206509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EF6C415-13C3-974D-92A6-E31E014D9B64}"/>
              </a:ext>
            </a:extLst>
          </p:cNvPr>
          <p:cNvSpPr txBox="1"/>
          <p:nvPr/>
        </p:nvSpPr>
        <p:spPr>
          <a:xfrm>
            <a:off x="1557898" y="6427691"/>
            <a:ext cx="32112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Representación de la cinética de producción de anticuerpos IgM e IgG contra SARS-CoV-2.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E37F289-1B76-D64D-87E2-DBB362534597}"/>
              </a:ext>
            </a:extLst>
          </p:cNvPr>
          <p:cNvSpPr txBox="1"/>
          <p:nvPr/>
        </p:nvSpPr>
        <p:spPr>
          <a:xfrm>
            <a:off x="70616" y="5014580"/>
            <a:ext cx="163072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Esquema de las proteínas estructurales del SARS-CoV-2.</a:t>
            </a:r>
          </a:p>
          <a:p>
            <a:pPr algn="just"/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311</Words>
  <Application>Microsoft Macintosh PowerPoint</Application>
  <PresentationFormat>Panorámica</PresentationFormat>
  <Paragraphs>34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Microsoft Office User</cp:lastModifiedBy>
  <cp:revision>21</cp:revision>
  <dcterms:created xsi:type="dcterms:W3CDTF">2020-06-18T16:06:13Z</dcterms:created>
  <dcterms:modified xsi:type="dcterms:W3CDTF">2020-06-20T00:11:12Z</dcterms:modified>
</cp:coreProperties>
</file>