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4"/>
    <p:restoredTop sz="94715"/>
  </p:normalViewPr>
  <p:slideViewPr>
    <p:cSldViewPr snapToGrid="0" snapToObjects="1">
      <p:cViewPr varScale="1">
        <p:scale>
          <a:sx n="69" d="100"/>
          <a:sy n="69" d="100"/>
        </p:scale>
        <p:origin x="6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731" y="-35604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4675881" y="546080"/>
            <a:ext cx="51824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NANOBIOSENSORES </a:t>
            </a:r>
          </a:p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PARA LA DETECCIÓN RÁPIDA DEL SARS-CoV-2</a:t>
            </a:r>
          </a:p>
          <a:p>
            <a:pPr algn="r"/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9904122" y="580352"/>
            <a:ext cx="202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UNIVERSIDAD DE</a:t>
            </a:r>
          </a:p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ANTIOQUIA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10105666" y="407661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877517" y="3271231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4964316" y="3748012"/>
            <a:ext cx="176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$719.962.820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9A404AC-A829-C140-8F4C-F7523414CE3C}"/>
              </a:ext>
            </a:extLst>
          </p:cNvPr>
          <p:cNvSpPr txBox="1"/>
          <p:nvPr/>
        </p:nvSpPr>
        <p:spPr>
          <a:xfrm>
            <a:off x="5258454" y="4037840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171050" y="4501893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Impacto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B1FA22-7F33-C147-8642-E1E34911C8BD}"/>
              </a:ext>
            </a:extLst>
          </p:cNvPr>
          <p:cNvSpPr txBox="1"/>
          <p:nvPr/>
        </p:nvSpPr>
        <p:spPr>
          <a:xfrm>
            <a:off x="2466047" y="187267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3C884FBC-F17C-5E4D-8073-07791C08657D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80955" y="2041306"/>
            <a:ext cx="40263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Nuestro propósito busca desarrollar dispositivos para la detección rápida del SARS-CoV-2. Pretendemos detectar tanto el material genético del virus como la proteína de la envoltura y las partículas virales.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En la primera etapa se establecerán las condiciones óptimas de trabajo de los dispositivos utilizando material sintético para minimizar los riesgos biológicos. 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898639" y="2028868"/>
            <a:ext cx="41945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Posteriormente se determinará el formato más prometedor. </a:t>
            </a:r>
          </a:p>
          <a:p>
            <a:pPr algn="just">
              <a:defRPr/>
            </a:pPr>
            <a:endParaRPr lang="es-CO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En la etapa final del proyecto se evaluará el potencial del dispositivo seleccionado para la detección rápida del SARS-CoV-2 en muestras de pacientes infectados e individuos sanos. 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3765808" y="4775191"/>
            <a:ext cx="3867444" cy="157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Tamizaje de la población más cerca de las personas </a:t>
            </a:r>
          </a:p>
          <a:p>
            <a:pPr algn="just">
              <a:lnSpc>
                <a:spcPct val="107000"/>
              </a:lnSpc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    y en los puntos de atención. </a:t>
            </a:r>
          </a:p>
          <a:p>
            <a:pPr marL="171450" indent="-1714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Procesado de muchas muestras al mismo tiempo. </a:t>
            </a:r>
          </a:p>
          <a:p>
            <a:pPr marL="171450" indent="-1714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Evita el desplazamiento de personas y muestras; </a:t>
            </a:r>
          </a:p>
          <a:p>
            <a:pPr algn="just">
              <a:lnSpc>
                <a:spcPct val="107000"/>
              </a:lnSpc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    y por lo tanto de contagios.</a:t>
            </a:r>
          </a:p>
          <a:p>
            <a:pPr marL="171450" indent="-1714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Mínimo de entrenamiento y fácil uso, hasta en los </a:t>
            </a:r>
          </a:p>
          <a:p>
            <a:pPr algn="just">
              <a:lnSpc>
                <a:spcPct val="107000"/>
              </a:lnSpc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    lugares más remotos.</a:t>
            </a:r>
          </a:p>
          <a:p>
            <a:pPr marL="171450" indent="-1714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Alternativa para detectar el virus en la </a:t>
            </a:r>
          </a:p>
          <a:p>
            <a:pPr algn="just">
              <a:lnSpc>
                <a:spcPct val="107000"/>
              </a:lnSpc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    contingencia actual y el que quede circulando.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3008078" y="3534609"/>
            <a:ext cx="11215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Estrategias de prevención de la infección por SARS-CoV-2 y tratamiento de  COVID-19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489168" y="3534609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Nueve meses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9721269" y="3534609"/>
            <a:ext cx="161006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Allergitec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(Colombia).</a:t>
            </a:r>
          </a:p>
          <a:p>
            <a:pPr marL="171450" indent="-17145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Universidad de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Cornell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(USA).</a:t>
            </a:r>
          </a:p>
          <a:p>
            <a:pPr marL="171450" indent="-17145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Instituto Catalán de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Nanociencia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y Nanotecnología (España).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8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38" y="1828511"/>
            <a:ext cx="884637" cy="1094740"/>
          </a:xfrm>
          <a:prstGeom prst="rect">
            <a:avLst/>
          </a:prstGeom>
        </p:spPr>
      </p:pic>
      <p:pic>
        <p:nvPicPr>
          <p:cNvPr id="39" name="Imagen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93" y="4550272"/>
            <a:ext cx="1909065" cy="1893835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48" name="Imagen 11"/>
          <p:cNvPicPr>
            <a:picLocks noChangeAspect="1"/>
          </p:cNvPicPr>
          <p:nvPr/>
        </p:nvPicPr>
        <p:blipFill rotWithShape="1">
          <a:blip r:embed="rId9"/>
          <a:srcRect l="9168" r="10114"/>
          <a:stretch/>
        </p:blipFill>
        <p:spPr>
          <a:xfrm>
            <a:off x="1936399" y="4724029"/>
            <a:ext cx="1312244" cy="1307364"/>
          </a:xfrm>
          <a:prstGeom prst="ellips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52" y="3013491"/>
            <a:ext cx="970567" cy="94077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CFEFF"/>
              </a:clrFrom>
              <a:clrTo>
                <a:srgbClr val="FCFEFF">
                  <a:alpha val="0"/>
                </a:srgbClr>
              </a:clrTo>
            </a:clrChange>
          </a:blip>
          <a:srcRect r="31973"/>
          <a:stretch/>
        </p:blipFill>
        <p:spPr>
          <a:xfrm>
            <a:off x="954477" y="2053908"/>
            <a:ext cx="1255359" cy="58129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488" t="11570" r="13366" b="22314"/>
          <a:stretch/>
        </p:blipFill>
        <p:spPr>
          <a:xfrm>
            <a:off x="1104135" y="3204110"/>
            <a:ext cx="1162478" cy="48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223</Words>
  <Application>Microsoft Office PowerPoint</Application>
  <PresentationFormat>Panorámica</PresentationFormat>
  <Paragraphs>34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Rosario Ospina Garcia</cp:lastModifiedBy>
  <cp:revision>11</cp:revision>
  <dcterms:created xsi:type="dcterms:W3CDTF">2020-06-18T16:06:13Z</dcterms:created>
  <dcterms:modified xsi:type="dcterms:W3CDTF">2020-06-19T14:19:09Z</dcterms:modified>
</cp:coreProperties>
</file>