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4"/>
    <p:restoredTop sz="94715"/>
  </p:normalViewPr>
  <p:slideViewPr>
    <p:cSldViewPr snapToGrid="0" snapToObjects="1">
      <p:cViewPr varScale="1">
        <p:scale>
          <a:sx n="72" d="100"/>
          <a:sy n="72" d="100"/>
        </p:scale>
        <p:origin x="6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5079427" y="358336"/>
            <a:ext cx="40775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DISEÑO, MANUFACTURA Y VALIDACIÓN DE UNA CÁMARA/CAMILLA DESPRESURIZADA PARA EL AISLAMIENTO DE PACIENTES INFECTADOS CON EL</a:t>
            </a:r>
          </a:p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VIRUS COVID-19 Y LA PROTECCIÓN DEL PERSONAL DE SALUD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9273227" y="575880"/>
            <a:ext cx="24037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UNIVERSIDAD NACIONAL DE COLOMBIA – SEDE MEDELLÍN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877517" y="3271231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CITAR 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5168747" y="3534609"/>
            <a:ext cx="178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$ 625.312.013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F151DC5-A2DA-4C42-9234-08F667093614}"/>
              </a:ext>
            </a:extLst>
          </p:cNvPr>
          <p:cNvSpPr txBox="1"/>
          <p:nvPr/>
        </p:nvSpPr>
        <p:spPr>
          <a:xfrm>
            <a:off x="5258454" y="3874682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9A404AC-A829-C140-8F4C-F7523414CE3C}"/>
              </a:ext>
            </a:extLst>
          </p:cNvPr>
          <p:cNvSpPr txBox="1"/>
          <p:nvPr/>
        </p:nvSpPr>
        <p:spPr>
          <a:xfrm>
            <a:off x="5258454" y="4037840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129714" y="4327848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rgbClr val="021C8A"/>
                </a:solidFill>
                <a:latin typeface="Arial" panose="020B0604020202020204" pitchFamily="34" charset="0"/>
              </a:rPr>
              <a:t>IMPACTO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45491" y="1933183"/>
            <a:ext cx="4182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El objetivo del estudio es el diseño, manufactura y validación un dispositivo para el aislamiento y transporte de pacientes infectados con el virus COVID-19 y otras enfermedades contagiosas. Para ello, se seleccionarán materiales que cumplan con los estándares requeridos para este tipo de aplicaciones y con esto minimizar evaluaciones de citotoxicidad, compatibilidad, etc.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862890" y="1913542"/>
            <a:ext cx="43624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Los prototipos serán evaluados en campo y se tomarán los correctivos que sean necesarios para el mejoramiento del producto. Con el desarrollo del proyecto se dispondrá en muy corto tiempo de 40 dispositivos denominados cámara /camas despresurizadas de aislamiento hoy no disponibles en el país para atender el traslado, ubicación e incluso atención en sitio de pacientes contagiados con el virus COVID-19.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211559" y="4558406"/>
            <a:ext cx="3174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1.- Se dispondrá en muy corto tiempo de 40 dispositivos denominados cámara /camas despresurizadas de aislamiento para atender el traslado, ubicación e incluso atención de pacientes contagiados con el SARS-Cov-2..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2.- Se garantizará suplir de este tipo dispositivo útil para afrontar la manipulación y tratamiento de los pacientes de la epidemia, con un dispositivo fabricado con materiales e insumos de fácil consecución en la actual coyuntura y con bajo costo.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3.- Se disminuirá la taza de contagio de personal médico que atiende la </a:t>
            </a:r>
            <a:r>
              <a:rPr lang="es-MX" sz="10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actual pandemia.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857816" y="3534609"/>
            <a:ext cx="1671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Equipos y dispositivos médicos para el manejo de pacientes con covid-19 y otras infecciones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respiratorias  agudas, garantizando la seguridad de los profesionales de la salud.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489168" y="3534609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9 meses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9807919" y="3534609"/>
            <a:ext cx="16608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COMPOESTRUCTURAS S.A.S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JAIMES RUEDA Y CIA, PRECIMEC S.A.S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D2C2DA8-5058-4619-B482-A33063A9D0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5491" y="4541171"/>
            <a:ext cx="1715228" cy="18523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0F1686A-B745-4226-9C9A-00E4CC4711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7884" y="4526628"/>
            <a:ext cx="1649723" cy="185236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06DFFF9-E690-4CE3-AE5B-55D505E08B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643" y="2435009"/>
            <a:ext cx="1836755" cy="87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317</Words>
  <Application>Microsoft Office PowerPoint</Application>
  <PresentationFormat>Panorámica</PresentationFormat>
  <Paragraphs>24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LILIANA ELISA</cp:lastModifiedBy>
  <cp:revision>10</cp:revision>
  <dcterms:created xsi:type="dcterms:W3CDTF">2020-06-18T16:06:13Z</dcterms:created>
  <dcterms:modified xsi:type="dcterms:W3CDTF">2020-06-19T20:51:09Z</dcterms:modified>
</cp:coreProperties>
</file>