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4715"/>
  </p:normalViewPr>
  <p:slideViewPr>
    <p:cSldViewPr snapToGrid="0" snapToObjects="1">
      <p:cViewPr varScale="1">
        <p:scale>
          <a:sx n="110" d="100"/>
          <a:sy n="110" d="100"/>
        </p:scale>
        <p:origin x="4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3" y="0"/>
            <a:ext cx="12192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6139443" y="635335"/>
            <a:ext cx="2600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UNIDAD DE AISLAMIENTO EPIDEMIOLÓGICO PORTATIL</a:t>
            </a: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BEFE5-04B7-8F41-95B6-BF0EBF318411}"/>
              </a:ext>
            </a:extLst>
          </p:cNvPr>
          <p:cNvSpPr txBox="1"/>
          <p:nvPr/>
        </p:nvSpPr>
        <p:spPr>
          <a:xfrm>
            <a:off x="9648874" y="693948"/>
            <a:ext cx="202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UNIVERSIDAD DE LA SALLE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9215120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5561E97-8139-094C-B725-2848CB8974E7}"/>
              </a:ext>
            </a:extLst>
          </p:cNvPr>
          <p:cNvSpPr txBox="1"/>
          <p:nvPr/>
        </p:nvSpPr>
        <p:spPr>
          <a:xfrm>
            <a:off x="670574" y="2095648"/>
            <a:ext cx="139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10" y="3311642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92" y="3311641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993" y="3393396"/>
            <a:ext cx="4984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728" y="3356884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494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>
            <a:off x="669996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9084376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352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310779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7482169" y="3271231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9877517" y="3271231"/>
            <a:ext cx="1453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4968660" y="3711855"/>
            <a:ext cx="1834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$1.023.734.638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809167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699964" y="1943009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:a16="http://schemas.microsoft.com/office/drawing/2014/main" id="{3C884FBC-F17C-5E4D-8073-07791C08657D}"/>
              </a:ext>
            </a:extLst>
          </p:cNvPr>
          <p:cNvSpPr txBox="1"/>
          <p:nvPr/>
        </p:nvSpPr>
        <p:spPr>
          <a:xfrm>
            <a:off x="899523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CAA71C7-E62A-7546-AA79-7BA68B2BB8C2}"/>
              </a:ext>
            </a:extLst>
          </p:cNvPr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512724" y="2003863"/>
            <a:ext cx="40263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 propone como unidad un domo geodésico de frecuencia 2 con un diámetro de 5 metros con materiales comerciales de fácil adquisición, los cuales generan agrupaciones como áreas para el manejo de pacientes, sistema esencial que puede ser conectado a otros sistemas complementarios para aumentar los requerimientos de asepsia y desinfección del ambiente al interior. </a:t>
            </a:r>
          </a:p>
          <a:p>
            <a:pPr algn="just"/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6848624" y="1976140"/>
            <a:ext cx="4339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Mediante esta solución constructiva como propuesta de diseño biomédico emergente y atendiendo a las recomendaciones de la Organización Panamericana de la Salud, el aislamiento de los pacientes, material o personal médico en los domos propuestos garantizaría las condiciones necesarias para aportar a los requerimientos de atención hospitalaria ante la pandemia en las regiones del país donde se requiera. 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C1AD564-6807-014E-9E74-4F6EC45F9BD2}"/>
              </a:ext>
            </a:extLst>
          </p:cNvPr>
          <p:cNvSpPr txBox="1"/>
          <p:nvPr/>
        </p:nvSpPr>
        <p:spPr>
          <a:xfrm>
            <a:off x="4386220" y="4813599"/>
            <a:ext cx="29015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El aislamiento de pacientes, material o personal médico en espacios asépticos y ventilados a puerta cerrada. La vigilancia permanente del espacio confinado a través de las superficies transparentes. El tratamiento de pacientes infectados o el aislamiento de pacientes potencialmente infectados, limitando así la diseminación del virus.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1348897-3D94-C24D-8659-E99290FFAEC2}"/>
              </a:ext>
            </a:extLst>
          </p:cNvPr>
          <p:cNvSpPr txBox="1"/>
          <p:nvPr/>
        </p:nvSpPr>
        <p:spPr>
          <a:xfrm>
            <a:off x="2993267" y="3323949"/>
            <a:ext cx="14848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Equipos y dispositivos médicos para el manejo de pacientes con Covid-19 y otras infecciones respiratorias agudas, garantizando la seguridad de los profesionales de la salud.  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7586282" y="3638189"/>
            <a:ext cx="1189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8 meses</a:t>
            </a:r>
          </a:p>
        </p:txBody>
      </p:sp>
      <p:pic>
        <p:nvPicPr>
          <p:cNvPr id="38" name="Google Shape;116;g804985f700_2_0">
            <a:extLst>
              <a:ext uri="{FF2B5EF4-FFF2-40B4-BE49-F238E27FC236}">
                <a16:creationId xmlns:a16="http://schemas.microsoft.com/office/drawing/2014/main" id="{3CE178CB-0910-4300-B432-B78868A19FF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615" t="44083" r="16250" b="14570"/>
          <a:stretch/>
        </p:blipFill>
        <p:spPr>
          <a:xfrm>
            <a:off x="177626" y="2107082"/>
            <a:ext cx="2152624" cy="76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115;g804985f700_2_0">
            <a:extLst>
              <a:ext uri="{FF2B5EF4-FFF2-40B4-BE49-F238E27FC236}">
                <a16:creationId xmlns:a16="http://schemas.microsoft.com/office/drawing/2014/main" id="{3DB7FF41-BA57-453C-8550-0E09CCCE604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3124" t="32980" r="4171" b="29630"/>
          <a:stretch/>
        </p:blipFill>
        <p:spPr>
          <a:xfrm>
            <a:off x="231367" y="3321233"/>
            <a:ext cx="2001180" cy="453792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B4CA52C8-7A75-4742-9306-18C79B09F405}"/>
              </a:ext>
            </a:extLst>
          </p:cNvPr>
          <p:cNvSpPr txBox="1"/>
          <p:nvPr/>
        </p:nvSpPr>
        <p:spPr>
          <a:xfrm>
            <a:off x="5228088" y="4022147"/>
            <a:ext cx="152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MILLONES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061BC6DB-FA93-4AB8-AB21-0439E88289F1}"/>
              </a:ext>
            </a:extLst>
          </p:cNvPr>
          <p:cNvSpPr txBox="1"/>
          <p:nvPr/>
        </p:nvSpPr>
        <p:spPr>
          <a:xfrm>
            <a:off x="4460686" y="4613444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IMPACTO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B5D264CE-D653-499C-83F7-7966953780C8}"/>
              </a:ext>
            </a:extLst>
          </p:cNvPr>
          <p:cNvSpPr txBox="1"/>
          <p:nvPr/>
        </p:nvSpPr>
        <p:spPr>
          <a:xfrm>
            <a:off x="2913275" y="31821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574012A-9FC5-44BB-9F1E-F48339383004}"/>
              </a:ext>
            </a:extLst>
          </p:cNvPr>
          <p:cNvSpPr txBox="1"/>
          <p:nvPr/>
        </p:nvSpPr>
        <p:spPr>
          <a:xfrm>
            <a:off x="9867350" y="3524565"/>
            <a:ext cx="1189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No aplica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B95EA38-5300-4D7B-8CDE-9B4938B52D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48" y="4532769"/>
            <a:ext cx="3617669" cy="170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217</Words>
  <Application>Microsoft Office PowerPoint</Application>
  <PresentationFormat>Panorámica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KATHERINE</cp:lastModifiedBy>
  <cp:revision>16</cp:revision>
  <dcterms:created xsi:type="dcterms:W3CDTF">2020-06-18T16:06:13Z</dcterms:created>
  <dcterms:modified xsi:type="dcterms:W3CDTF">2020-06-19T14:04:18Z</dcterms:modified>
</cp:coreProperties>
</file>