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4715"/>
  </p:normalViewPr>
  <p:slideViewPr>
    <p:cSldViewPr snapToGrid="0" snapToObjects="1">
      <p:cViewPr varScale="1">
        <p:scale>
          <a:sx n="110" d="100"/>
          <a:sy n="110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95D51-5964-4544-9B2F-97E0ECC73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B944A-3BBE-844D-8949-5257EB204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6CA77E-A006-A64F-A7C0-C414DAC4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A85B1-7911-994B-8381-358C676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02C01D-A35E-CB46-9188-0D9ECB24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43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13EAF-60A7-F446-9FBD-20A74600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995C41-AC7F-1444-9412-813CA5458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9ACFA-A48B-534D-88FB-E1F74DEA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50AE3-3653-F44A-B50A-E6A8288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D8FB3-6032-3348-BA56-5831AE55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91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6C17B3-B929-7747-8AA7-823A76593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610F4C-28C4-034D-8767-BBB56CA1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84516A-5CFD-3640-9A06-E969C976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C363F0-F59A-4746-AC3D-8ED940F6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6BDCED-B4F2-904C-913C-1F3F703B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08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981BD-2E95-A649-9B15-9F6691F4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8319D4-41A3-8243-8204-F1C0C811C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586C75-6A94-FF40-A569-82500656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EF5CB-E576-7946-A39B-568DFB4E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E47C0-2F0C-1042-B58F-A1DE7FF1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74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CC62A-0798-8448-BCF3-C0A72C88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6F310-CB22-3148-B5E1-F93B46A9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1D89E-0C7A-BB4A-A51B-FEA8E4CF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AE42BB-A968-534B-815F-A697640C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0714A-2D1E-0A46-934D-16D489E8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56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2EE35-19B7-2145-AEC2-BC65250E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1CF2EC-91DE-2848-A668-0D83C624E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673B1B-6458-A941-99AB-A358E5A4B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0757C-D380-2348-ADAD-FD1F9877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2E6315-EB0E-4D4D-B3CF-4AA4038F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1197F9-24C9-514A-8F27-B1A6C5B7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320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3FEAC-3A6C-7B4A-B9DC-76886444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AA0B42-DDED-9540-B8D5-042F98E2C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45B3DF-3DC8-A541-A924-CA156AC0C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0EBC15-BF29-9E4C-919A-1F8FAA3E4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2CE8AE-0BF3-1F40-A82F-5F5633914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D2462D-E55F-9648-ACDB-0F6F1EB9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F52428-2E56-194D-AE2F-64BC22A5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D0D555-F22E-7C43-9DF9-A25EF00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180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82C78-CBAC-1F45-88C0-C7A264BD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9F50C8-A599-0F42-B02C-5656C9E6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052B0-2C1C-9145-93AD-6D00A157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8CC111-BC73-0642-8D73-62BE8CBC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117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036A72-97FE-E649-8C8A-F8ADE54D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A9084D-6465-1840-87FD-C4AB3A42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213EB5-BD95-EE4B-9D1D-528033E1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7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2C9F4-9DE3-4A49-8A98-9B816CDB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53281-3F17-F742-AFE2-2450A579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273944-E34F-994F-BA34-EC775038B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B43FC1-59FD-6143-9FB9-0F130A96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29494E-43C9-2A42-B4D0-6500577A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7D666-AAA7-6948-83CA-F2BF8D1E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355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590B7-6C1A-8C45-A113-47A8501B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F65886-3907-634F-A0C2-997C3F0D6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3BAD3-99E8-BE44-A162-9FF3870EB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B60900-8B75-F24B-AE4A-6EDE06D1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5C4DC8-9024-B547-8EC3-633D1678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61DC93-CAE3-044F-B78E-27C185F3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72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0FF3BA-2A2D-544A-BAA4-03591847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79421-ABA5-4843-A7BA-1BB78C66F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51031-805E-1545-86FA-739859217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7544D8-AEC2-F54A-882D-ED38F1DA6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FB247-DDCB-EA41-B32C-95C39A039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229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AB6005-2BAF-D042-8B40-F0282197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A2B7C6-3A15-1F4B-A0F9-BF7BDEF4F68E}"/>
              </a:ext>
            </a:extLst>
          </p:cNvPr>
          <p:cNvSpPr txBox="1"/>
          <p:nvPr/>
        </p:nvSpPr>
        <p:spPr>
          <a:xfrm>
            <a:off x="6139443" y="635335"/>
            <a:ext cx="2600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UNIDAD DE AISLAMIENTO EPIDEMIOLÓGICO PORTATIL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BBEFE5-04B7-8F41-95B6-BF0EBF318411}"/>
              </a:ext>
            </a:extLst>
          </p:cNvPr>
          <p:cNvSpPr txBox="1"/>
          <p:nvPr/>
        </p:nvSpPr>
        <p:spPr>
          <a:xfrm>
            <a:off x="9648874" y="693948"/>
            <a:ext cx="20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 SALLE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4D819CE-042D-4F40-8A5D-63C5AF787F7C}"/>
              </a:ext>
            </a:extLst>
          </p:cNvPr>
          <p:cNvCxnSpPr>
            <a:cxnSpLocks/>
          </p:cNvCxnSpPr>
          <p:nvPr/>
        </p:nvCxnSpPr>
        <p:spPr>
          <a:xfrm>
            <a:off x="9215120" y="488849"/>
            <a:ext cx="0" cy="825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561E97-8139-094C-B725-2848CB8974E7}"/>
              </a:ext>
            </a:extLst>
          </p:cNvPr>
          <p:cNvSpPr txBox="1"/>
          <p:nvPr/>
        </p:nvSpPr>
        <p:spPr>
          <a:xfrm>
            <a:off x="670574" y="2095648"/>
            <a:ext cx="1398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31EA21-AB0A-584E-B2CD-EF6441CD96F7}"/>
              </a:ext>
            </a:extLst>
          </p:cNvPr>
          <p:cNvSpPr txBox="1"/>
          <p:nvPr/>
        </p:nvSpPr>
        <p:spPr>
          <a:xfrm>
            <a:off x="2475131" y="1828511"/>
            <a:ext cx="4771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Descripción máximo 2 párrafos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FC96AC6-706F-2F41-9EB3-EC6A05FF9245}"/>
              </a:ext>
            </a:extLst>
          </p:cNvPr>
          <p:cNvCxnSpPr>
            <a:cxnSpLocks/>
          </p:cNvCxnSpPr>
          <p:nvPr/>
        </p:nvCxnSpPr>
        <p:spPr>
          <a:xfrm>
            <a:off x="2349304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15">
            <a:extLst>
              <a:ext uri="{FF2B5EF4-FFF2-40B4-BE49-F238E27FC236}">
                <a16:creationId xmlns:a16="http://schemas.microsoft.com/office/drawing/2014/main" id="{0C35F5AC-870E-9B4E-9E9B-C222A9AE09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10" y="3311642"/>
            <a:ext cx="527230" cy="5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18">
            <a:extLst>
              <a:ext uri="{FF2B5EF4-FFF2-40B4-BE49-F238E27FC236}">
                <a16:creationId xmlns:a16="http://schemas.microsoft.com/office/drawing/2014/main" id="{CB0C3E14-7172-2A42-AC8D-1FA8663AB60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2" y="3311641"/>
            <a:ext cx="653096" cy="65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1">
            <a:extLst>
              <a:ext uri="{FF2B5EF4-FFF2-40B4-BE49-F238E27FC236}">
                <a16:creationId xmlns:a16="http://schemas.microsoft.com/office/drawing/2014/main" id="{3C20BDDF-CC0B-1644-9916-286AFBEAEF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93" y="3393396"/>
            <a:ext cx="498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3">
            <a:extLst>
              <a:ext uri="{FF2B5EF4-FFF2-40B4-BE49-F238E27FC236}">
                <a16:creationId xmlns:a16="http://schemas.microsoft.com/office/drawing/2014/main" id="{E9820127-B9DC-DC44-B458-6D0130A1789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28" y="3356884"/>
            <a:ext cx="534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11DB1E4-A74D-7D41-ABD1-870012FF4882}"/>
              </a:ext>
            </a:extLst>
          </p:cNvPr>
          <p:cNvCxnSpPr>
            <a:cxnSpLocks/>
          </p:cNvCxnSpPr>
          <p:nvPr/>
        </p:nvCxnSpPr>
        <p:spPr>
          <a:xfrm>
            <a:off x="4494139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6FED5EBD-85B9-CC4B-A9D4-65EF9B06A05F}"/>
              </a:ext>
            </a:extLst>
          </p:cNvPr>
          <p:cNvCxnSpPr>
            <a:cxnSpLocks/>
          </p:cNvCxnSpPr>
          <p:nvPr/>
        </p:nvCxnSpPr>
        <p:spPr>
          <a:xfrm>
            <a:off x="6699964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5BBD363-0E1B-7B41-A32A-281626EBDA62}"/>
              </a:ext>
            </a:extLst>
          </p:cNvPr>
          <p:cNvCxnSpPr>
            <a:cxnSpLocks/>
          </p:cNvCxnSpPr>
          <p:nvPr/>
        </p:nvCxnSpPr>
        <p:spPr>
          <a:xfrm>
            <a:off x="9084376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6EAB28C-8F2C-CF4C-A897-3A35E29054CB}"/>
              </a:ext>
            </a:extLst>
          </p:cNvPr>
          <p:cNvCxnSpPr>
            <a:cxnSpLocks/>
          </p:cNvCxnSpPr>
          <p:nvPr/>
        </p:nvCxnSpPr>
        <p:spPr>
          <a:xfrm>
            <a:off x="11352139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8E289DA-8896-114B-96AA-97AF21296D62}"/>
              </a:ext>
            </a:extLst>
          </p:cNvPr>
          <p:cNvSpPr txBox="1"/>
          <p:nvPr/>
        </p:nvSpPr>
        <p:spPr>
          <a:xfrm>
            <a:off x="5310779" y="3271231"/>
            <a:ext cx="802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6EC36B8-8338-DC43-9A92-EB92531FAB9E}"/>
              </a:ext>
            </a:extLst>
          </p:cNvPr>
          <p:cNvSpPr txBox="1"/>
          <p:nvPr/>
        </p:nvSpPr>
        <p:spPr>
          <a:xfrm>
            <a:off x="7482169" y="3271231"/>
            <a:ext cx="1586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PLAZO EJECUCIÓN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819A66A-35E6-4D40-9589-62DDC222FA3A}"/>
              </a:ext>
            </a:extLst>
          </p:cNvPr>
          <p:cNvSpPr txBox="1"/>
          <p:nvPr/>
        </p:nvSpPr>
        <p:spPr>
          <a:xfrm>
            <a:off x="9877517" y="3271231"/>
            <a:ext cx="1453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ALIADOS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911312C-112F-894C-BF15-DF488D9037DF}"/>
              </a:ext>
            </a:extLst>
          </p:cNvPr>
          <p:cNvSpPr txBox="1"/>
          <p:nvPr/>
        </p:nvSpPr>
        <p:spPr>
          <a:xfrm>
            <a:off x="4968660" y="3711855"/>
            <a:ext cx="183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$1.023.734.638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A8978F0A-CC10-7C4D-A41A-A01E3ABC4EDF}"/>
              </a:ext>
            </a:extLst>
          </p:cNvPr>
          <p:cNvSpPr/>
          <p:nvPr/>
        </p:nvSpPr>
        <p:spPr>
          <a:xfrm>
            <a:off x="2347748" y="1809167"/>
            <a:ext cx="9001753" cy="1370431"/>
          </a:xfrm>
          <a:prstGeom prst="rect">
            <a:avLst/>
          </a:prstGeom>
          <a:solidFill>
            <a:schemeClr val="bg1"/>
          </a:solidFill>
          <a:ln w="9525">
            <a:solidFill>
              <a:srgbClr val="021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DABB8FD-6E3E-1A46-A6B1-623A184BCCB5}"/>
              </a:ext>
            </a:extLst>
          </p:cNvPr>
          <p:cNvCxnSpPr>
            <a:cxnSpLocks/>
          </p:cNvCxnSpPr>
          <p:nvPr/>
        </p:nvCxnSpPr>
        <p:spPr>
          <a:xfrm>
            <a:off x="6699964" y="1943009"/>
            <a:ext cx="0" cy="1096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C884FBC-F17C-5E4D-8073-07791C08657D}"/>
              </a:ext>
            </a:extLst>
          </p:cNvPr>
          <p:cNvSpPr txBox="1"/>
          <p:nvPr/>
        </p:nvSpPr>
        <p:spPr>
          <a:xfrm>
            <a:off x="899523" y="5069934"/>
            <a:ext cx="8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CAA71C7-E62A-7546-AA79-7BA68B2BB8C2}"/>
              </a:ext>
            </a:extLst>
          </p:cNvPr>
          <p:cNvSpPr txBox="1"/>
          <p:nvPr/>
        </p:nvSpPr>
        <p:spPr>
          <a:xfrm>
            <a:off x="3074466" y="5069934"/>
            <a:ext cx="8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2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CB2FB20-EF5E-7E48-A5EF-9FD5B71FFECA}"/>
              </a:ext>
            </a:extLst>
          </p:cNvPr>
          <p:cNvSpPr txBox="1"/>
          <p:nvPr/>
        </p:nvSpPr>
        <p:spPr>
          <a:xfrm>
            <a:off x="2512724" y="2003863"/>
            <a:ext cx="4026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Se propone como unidad un domo geodésico de frecuencia 2 con un diámetro de 5 metros con materiales comerciales de fácil adquisición, los cuales generan agrupaciones como áreas para el manejo de pacientes, sistema esencial que puede ser conectado a otros sistemas complementarios para aumentar los requerimientos de asepsia y desinfección del ambiente al interior. </a:t>
            </a:r>
          </a:p>
          <a:p>
            <a:pPr algn="just"/>
            <a:endParaRPr lang="es-E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1C37224-F278-A344-9BDE-FE5BE41121AE}"/>
              </a:ext>
            </a:extLst>
          </p:cNvPr>
          <p:cNvSpPr txBox="1"/>
          <p:nvPr/>
        </p:nvSpPr>
        <p:spPr>
          <a:xfrm>
            <a:off x="6848624" y="1976140"/>
            <a:ext cx="433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Mediante esta solución constructiva como propuesta de diseño biomédico emergente y atendiendo a las recomendaciones de la Organización Panamericana de la Salud, el aislamiento de los pacientes, material o personal médico en los domos propuestos garantizaría las condiciones necesarias para aportar a los requerimientos de atención hospitalaria ante la pandemia en las regiones del país donde se requiera.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C1AD564-6807-014E-9E74-4F6EC45F9BD2}"/>
              </a:ext>
            </a:extLst>
          </p:cNvPr>
          <p:cNvSpPr txBox="1"/>
          <p:nvPr/>
        </p:nvSpPr>
        <p:spPr>
          <a:xfrm>
            <a:off x="4386220" y="4813599"/>
            <a:ext cx="2901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El aislamiento de pacientes, material o personal médico en espacios asépticos y ventilados a puerta cerrada. La vigilancia permanente del espacio confinado a través de las superficies transparentes. El tratamiento de pacientes infectados o el aislamiento de pacientes potencialmente infectados, limitando así la diseminación del virus.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1348897-3D94-C24D-8659-E99290FFAEC2}"/>
              </a:ext>
            </a:extLst>
          </p:cNvPr>
          <p:cNvSpPr txBox="1"/>
          <p:nvPr/>
        </p:nvSpPr>
        <p:spPr>
          <a:xfrm>
            <a:off x="2993267" y="3323949"/>
            <a:ext cx="148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Equipos y dispositivos médicos para el manejo de pacientes con Covid-19 y otras infecciones respiratorias agudas, garantizando la seguridad de los profesionales de la salud.  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B8D002D-C1E9-0447-94E1-1F5C988F369B}"/>
              </a:ext>
            </a:extLst>
          </p:cNvPr>
          <p:cNvSpPr txBox="1"/>
          <p:nvPr/>
        </p:nvSpPr>
        <p:spPr>
          <a:xfrm>
            <a:off x="7586282" y="3638189"/>
            <a:ext cx="1189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8 meses</a:t>
            </a:r>
          </a:p>
        </p:txBody>
      </p:sp>
      <p:pic>
        <p:nvPicPr>
          <p:cNvPr id="38" name="Google Shape;116;g804985f700_2_0">
            <a:extLst>
              <a:ext uri="{FF2B5EF4-FFF2-40B4-BE49-F238E27FC236}">
                <a16:creationId xmlns:a16="http://schemas.microsoft.com/office/drawing/2014/main" id="{3CE178CB-0910-4300-B432-B78868A19FF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8615" t="44083" r="16250" b="14570"/>
          <a:stretch/>
        </p:blipFill>
        <p:spPr>
          <a:xfrm>
            <a:off x="177626" y="2107082"/>
            <a:ext cx="2152624" cy="76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5;g804985f700_2_0">
            <a:extLst>
              <a:ext uri="{FF2B5EF4-FFF2-40B4-BE49-F238E27FC236}">
                <a16:creationId xmlns:a16="http://schemas.microsoft.com/office/drawing/2014/main" id="{3DB7FF41-BA57-453C-8550-0E09CCCE60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124" t="32980" r="4171" b="29630"/>
          <a:stretch/>
        </p:blipFill>
        <p:spPr>
          <a:xfrm>
            <a:off x="231367" y="3321233"/>
            <a:ext cx="2001180" cy="45379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B4CA52C8-7A75-4742-9306-18C79B09F405}"/>
              </a:ext>
            </a:extLst>
          </p:cNvPr>
          <p:cNvSpPr txBox="1"/>
          <p:nvPr/>
        </p:nvSpPr>
        <p:spPr>
          <a:xfrm>
            <a:off x="5228088" y="4022147"/>
            <a:ext cx="152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021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MILLONES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61BC6DB-FA93-4AB8-AB21-0439E88289F1}"/>
              </a:ext>
            </a:extLst>
          </p:cNvPr>
          <p:cNvSpPr txBox="1"/>
          <p:nvPr/>
        </p:nvSpPr>
        <p:spPr>
          <a:xfrm>
            <a:off x="4460686" y="4613444"/>
            <a:ext cx="1460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IMPACTO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5D264CE-D653-499C-83F7-7966953780C8}"/>
              </a:ext>
            </a:extLst>
          </p:cNvPr>
          <p:cNvSpPr txBox="1"/>
          <p:nvPr/>
        </p:nvSpPr>
        <p:spPr>
          <a:xfrm>
            <a:off x="2913275" y="3182131"/>
            <a:ext cx="802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LÍNEA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574012A-9FC5-44BB-9F1E-F48339383004}"/>
              </a:ext>
            </a:extLst>
          </p:cNvPr>
          <p:cNvSpPr txBox="1"/>
          <p:nvPr/>
        </p:nvSpPr>
        <p:spPr>
          <a:xfrm>
            <a:off x="9867350" y="3524565"/>
            <a:ext cx="1189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No aplica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95EA38-5300-4D7B-8CDE-9B4938B52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848" y="4532769"/>
            <a:ext cx="3617669" cy="17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7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217</Words>
  <Application>Microsoft Office PowerPoint</Application>
  <PresentationFormat>Panorámica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 Yesid Casallas Pena</dc:creator>
  <cp:lastModifiedBy>KATHERINE</cp:lastModifiedBy>
  <cp:revision>16</cp:revision>
  <dcterms:created xsi:type="dcterms:W3CDTF">2020-06-18T16:06:13Z</dcterms:created>
  <dcterms:modified xsi:type="dcterms:W3CDTF">2020-06-19T14:04:18Z</dcterms:modified>
</cp:coreProperties>
</file>