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gP1hk6UWpxZcex/CRZTlhkHAJo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0" Type="http://schemas.openxmlformats.org/officeDocument/2006/relationships/image" Target="../media/image6.png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496447" y="372073"/>
            <a:ext cx="66569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VALIDACIÓN PRE-COMERCIAL DE DISPOSITIVO DE PROTECCIÓN FACIAL CON CARACTERÍSTICAS DE FÁCIL REMOCIÓN, DESINFECCIÓN Y REUTILIZACIÓN PARA PROFESIONALES EN SALUD CONTRA COVID-19 Y OTROS MICROORGANISMOS CAUSANTES DE INFECCIONES RESPIRATORIAS AGUDAS (IRA).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590381" y="655221"/>
            <a:ext cx="20280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FUNDACIÓN CLÍNICA SHAIO</a:t>
            </a:r>
            <a:endParaRPr/>
          </a:p>
        </p:txBody>
      </p:sp>
      <p:cxnSp>
        <p:nvCxnSpPr>
          <p:cNvPr id="87" name="Google Shape;87;p1"/>
          <p:cNvCxnSpPr/>
          <p:nvPr/>
        </p:nvCxnSpPr>
        <p:spPr>
          <a:xfrm>
            <a:off x="9215120" y="488849"/>
            <a:ext cx="0" cy="82569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1"/>
          <p:cNvSpPr txBox="1"/>
          <p:nvPr/>
        </p:nvSpPr>
        <p:spPr>
          <a:xfrm>
            <a:off x="2475131" y="1828511"/>
            <a:ext cx="477128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Descripción máximo 2 párrafos</a:t>
            </a:r>
            <a:endParaRPr/>
          </a:p>
        </p:txBody>
      </p:sp>
      <p:cxnSp>
        <p:nvCxnSpPr>
          <p:cNvPr id="89" name="Google Shape;89;p1"/>
          <p:cNvCxnSpPr/>
          <p:nvPr/>
        </p:nvCxnSpPr>
        <p:spPr>
          <a:xfrm>
            <a:off x="2349304" y="3171090"/>
            <a:ext cx="10167" cy="120787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8210" y="3311642"/>
            <a:ext cx="527230" cy="58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4992" y="3311641"/>
            <a:ext cx="653096" cy="65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01993" y="3393396"/>
            <a:ext cx="498475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50728" y="3356884"/>
            <a:ext cx="534987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966164" y="3271231"/>
            <a:ext cx="80243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000" u="none" cap="none" strike="noStrike">
                <a:solidFill>
                  <a:srgbClr val="021C8A"/>
                </a:solidFill>
                <a:latin typeface="Arial"/>
                <a:ea typeface="Arial"/>
                <a:cs typeface="Arial"/>
                <a:sym typeface="Arial"/>
              </a:rPr>
              <a:t>LÍNEA</a:t>
            </a:r>
            <a:endParaRPr/>
          </a:p>
        </p:txBody>
      </p:sp>
      <p:cxnSp>
        <p:nvCxnSpPr>
          <p:cNvPr id="95" name="Google Shape;95;p1"/>
          <p:cNvCxnSpPr/>
          <p:nvPr/>
        </p:nvCxnSpPr>
        <p:spPr>
          <a:xfrm>
            <a:off x="4494139" y="3171090"/>
            <a:ext cx="10167" cy="120787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1"/>
          <p:cNvCxnSpPr/>
          <p:nvPr/>
        </p:nvCxnSpPr>
        <p:spPr>
          <a:xfrm>
            <a:off x="6699964" y="3171090"/>
            <a:ext cx="10167" cy="120787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1"/>
          <p:cNvCxnSpPr/>
          <p:nvPr/>
        </p:nvCxnSpPr>
        <p:spPr>
          <a:xfrm>
            <a:off x="9084376" y="3171090"/>
            <a:ext cx="10167" cy="120787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"/>
          <p:cNvCxnSpPr/>
          <p:nvPr/>
        </p:nvCxnSpPr>
        <p:spPr>
          <a:xfrm>
            <a:off x="11352139" y="3171090"/>
            <a:ext cx="10167" cy="120787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"/>
          <p:cNvSpPr txBox="1"/>
          <p:nvPr/>
        </p:nvSpPr>
        <p:spPr>
          <a:xfrm>
            <a:off x="5310779" y="3271231"/>
            <a:ext cx="80243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000" u="none" cap="none" strike="noStrike">
                <a:solidFill>
                  <a:srgbClr val="021C8A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7482169" y="3271231"/>
            <a:ext cx="158628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000" u="none" cap="none" strike="noStrike">
                <a:solidFill>
                  <a:srgbClr val="021C8A"/>
                </a:solidFill>
                <a:latin typeface="Arial"/>
                <a:ea typeface="Arial"/>
                <a:cs typeface="Arial"/>
                <a:sym typeface="Arial"/>
              </a:rPr>
              <a:t>PLAZO EJECUCIÓN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9641745" y="3271231"/>
            <a:ext cx="18646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000" u="none" cap="none" strike="noStrike">
                <a:solidFill>
                  <a:srgbClr val="021C8A"/>
                </a:solidFill>
                <a:latin typeface="Arial"/>
                <a:ea typeface="Arial"/>
                <a:cs typeface="Arial"/>
                <a:sym typeface="Arial"/>
              </a:rPr>
              <a:t>ALIADOS ESTRATÉGICOS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5193958" y="3577006"/>
            <a:ext cx="15219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$688.106.213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5258454" y="3853282"/>
            <a:ext cx="15219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rgbClr val="021C8A"/>
                </a:solidFill>
                <a:latin typeface="Arial"/>
                <a:ea typeface="Arial"/>
                <a:cs typeface="Arial"/>
                <a:sym typeface="Arial"/>
              </a:rPr>
              <a:t>MILLONES</a:t>
            </a:r>
            <a:endParaRPr/>
          </a:p>
        </p:txBody>
      </p:sp>
      <p:sp>
        <p:nvSpPr>
          <p:cNvPr id="104" name="Google Shape;104;p1"/>
          <p:cNvSpPr/>
          <p:nvPr/>
        </p:nvSpPr>
        <p:spPr>
          <a:xfrm>
            <a:off x="2347748" y="1809167"/>
            <a:ext cx="9001753" cy="137043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21C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580289" y="4526628"/>
            <a:ext cx="14609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21C8A"/>
                </a:solidFill>
                <a:latin typeface="Arial"/>
                <a:ea typeface="Arial"/>
                <a:cs typeface="Arial"/>
                <a:sym typeface="Arial"/>
              </a:rPr>
              <a:t>Descripción Impacto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2466047" y="1872671"/>
            <a:ext cx="249772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50">
                <a:solidFill>
                  <a:srgbClr val="021C8A"/>
                </a:solidFill>
                <a:latin typeface="Arial"/>
                <a:ea typeface="Arial"/>
                <a:cs typeface="Arial"/>
                <a:sym typeface="Arial"/>
              </a:rPr>
              <a:t>Descripción máximo dos párrafos</a:t>
            </a:r>
            <a:endParaRPr/>
          </a:p>
        </p:txBody>
      </p:sp>
      <p:cxnSp>
        <p:nvCxnSpPr>
          <p:cNvPr id="107" name="Google Shape;107;p1"/>
          <p:cNvCxnSpPr/>
          <p:nvPr/>
        </p:nvCxnSpPr>
        <p:spPr>
          <a:xfrm>
            <a:off x="6699964" y="1943009"/>
            <a:ext cx="0" cy="109640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"/>
          <p:cNvSpPr txBox="1"/>
          <p:nvPr/>
        </p:nvSpPr>
        <p:spPr>
          <a:xfrm>
            <a:off x="3074466" y="5069934"/>
            <a:ext cx="8769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FOTO 2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2458781" y="2131218"/>
            <a:ext cx="42182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Validación pre-comercial de dispositivo facial que garantice una verdadera protección contra el COVID-19 y otros microorganismos causantes de infección respiratoria aguda (IRA) en profesionales de la salud, cumpliendo con la normatividad vigente sobre el tema. </a:t>
            </a:r>
            <a:endParaRPr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7022081" y="2082284"/>
            <a:ext cx="402636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Este dispositivo que protege las mucosas faciales cumplirá con requerimientos de fácil remoción, desinfección, realización y ergonomía, con el fin de preservar el bienestar físico del personal que lo utilice y quienes se encuentran en su entorno.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4439554" y="4757188"/>
            <a:ext cx="329815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Un dispositivo facial que impida contraer virus como el COVID-19 y otros microrganismos causantes de IRA, que además tenga en cuenta de las necesidades del ejercicio profesional durante la emergencia, permitirá que el usuario realice sus actividades de manera más eficiente y cómoda. Lo que impacta de manera positiva en la disminución del contagio y la preservación de la integridad física del personal sanitario.</a:t>
            </a:r>
            <a:endParaRPr/>
          </a:p>
        </p:txBody>
      </p:sp>
      <p:sp>
        <p:nvSpPr>
          <p:cNvPr id="112" name="Google Shape;112;p1"/>
          <p:cNvSpPr txBox="1"/>
          <p:nvPr/>
        </p:nvSpPr>
        <p:spPr>
          <a:xfrm>
            <a:off x="2981841" y="3478166"/>
            <a:ext cx="15339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EQUIPOS Y DISPOSITIVOS MÉDICOS PARA EL MANEJO DE PACIENTES CON COVID-19 Y OTRAS INFECCIONES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RESPIRATORIAS AGUDAS</a:t>
            </a:r>
            <a:r>
              <a:rPr lang="es-E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9904122" y="3534609"/>
            <a:ext cx="11890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Suárez y Crespo S.A</a:t>
            </a:r>
            <a:endParaRPr/>
          </a:p>
        </p:txBody>
      </p:sp>
      <p:pic>
        <p:nvPicPr>
          <p:cNvPr id="114" name="Google Shape;11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6904" y="2248250"/>
            <a:ext cx="1392439" cy="170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9">
            <a:alphaModFix/>
          </a:blip>
          <a:srcRect b="0" l="19419" r="23589" t="0"/>
          <a:stretch/>
        </p:blipFill>
        <p:spPr>
          <a:xfrm>
            <a:off x="506710" y="4457152"/>
            <a:ext cx="1553531" cy="15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7466441" y="3521779"/>
            <a:ext cx="15219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</a:rPr>
              <a:t>4</a:t>
            </a:r>
            <a:endParaRPr/>
          </a:p>
        </p:txBody>
      </p:sp>
      <p:sp>
        <p:nvSpPr>
          <p:cNvPr id="117" name="Google Shape;117;p1"/>
          <p:cNvSpPr txBox="1"/>
          <p:nvPr/>
        </p:nvSpPr>
        <p:spPr>
          <a:xfrm>
            <a:off x="7487242" y="3798055"/>
            <a:ext cx="15219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rgbClr val="021C8A"/>
                </a:solidFill>
                <a:latin typeface="Arial"/>
                <a:ea typeface="Arial"/>
                <a:cs typeface="Arial"/>
                <a:sym typeface="Arial"/>
              </a:rPr>
              <a:t>MESES</a:t>
            </a:r>
            <a:endParaRPr/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76688" y="4633337"/>
            <a:ext cx="1685499" cy="126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2020-06-18T16:06:13Z</dcterms:created>
  <dc:creator>Fabian Yesid Casallas Pena</dc:creator>
</cp:coreProperties>
</file>