
<file path=[Content_Types].xml><?xml version="1.0" encoding="utf-8"?>
<Types xmlns="http://schemas.openxmlformats.org/package/2006/content-types">
  <Default Extension="fntdata" ContentType="application/x-fontdata"/>
  <Default Extension="gif" ContentType="image/gif"/>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61" r:id="rId2"/>
    <p:sldMasterId id="2147483673" r:id="rId3"/>
  </p:sldMasterIdLst>
  <p:notesMasterIdLst>
    <p:notesMasterId r:id="rId11"/>
  </p:notesMasterIdLst>
  <p:sldIdLst>
    <p:sldId id="256" r:id="rId4"/>
    <p:sldId id="257" r:id="rId5"/>
    <p:sldId id="258" r:id="rId6"/>
    <p:sldId id="259" r:id="rId7"/>
    <p:sldId id="260" r:id="rId8"/>
    <p:sldId id="261" r:id="rId9"/>
    <p:sldId id="262" r:id="rId10"/>
  </p:sldIdLst>
  <p:sldSz cx="12192000" cy="6858000"/>
  <p:notesSz cx="7772400" cy="10058400"/>
  <p:embeddedFontLst>
    <p:embeddedFont>
      <p:font typeface="Arial Narrow" panose="020B0606020202030204" pitchFamily="34" charset="0"/>
      <p:regular r:id="rId12"/>
      <p:bold r:id="rId13"/>
      <p:italic r:id="rId14"/>
      <p:boldItalic r:id="rId15"/>
    </p:embeddedFont>
    <p:embeddedFont>
      <p:font typeface="Calibri" panose="020F0502020204030204" pitchFamily="34" charset="0"/>
      <p:regular r:id="rId16"/>
      <p:bold r:id="rId17"/>
      <p:italic r:id="rId18"/>
      <p:boldItalic r:id="rId1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go="http://customooxmlschemas.google.com/" r:id="rId20" roundtripDataSignature="AMtx7mhtY7Lqn9dxd9h1fmqE9qQJUVg1YA=="/>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40" d="100"/>
          <a:sy n="40" d="100"/>
        </p:scale>
        <p:origin x="1002" y="5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font" Target="fonts/font2.fntdata"/><Relationship Id="rId18" Type="http://schemas.openxmlformats.org/officeDocument/2006/relationships/font" Target="fonts/font7.fntdata"/><Relationship Id="rId3" Type="http://schemas.openxmlformats.org/officeDocument/2006/relationships/slideMaster" Target="slideMasters/slideMaster3.xml"/><Relationship Id="rId21" Type="http://schemas.openxmlformats.org/officeDocument/2006/relationships/presProps" Target="presProps.xml"/><Relationship Id="rId7" Type="http://schemas.openxmlformats.org/officeDocument/2006/relationships/slide" Target="slides/slide4.xml"/><Relationship Id="rId12" Type="http://schemas.openxmlformats.org/officeDocument/2006/relationships/font" Target="fonts/font1.fntdata"/><Relationship Id="rId17" Type="http://schemas.openxmlformats.org/officeDocument/2006/relationships/font" Target="fonts/font6.fntdata"/><Relationship Id="rId2" Type="http://schemas.openxmlformats.org/officeDocument/2006/relationships/slideMaster" Target="slideMasters/slideMaster2.xml"/><Relationship Id="rId16" Type="http://schemas.openxmlformats.org/officeDocument/2006/relationships/font" Target="fonts/font5.fntdata"/><Relationship Id="rId20" Type="http://customschemas.google.com/relationships/presentationmetadata" Target="metadata"/><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notesMaster" Target="notesMasters/notesMaster1.xml"/><Relationship Id="rId24"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font" Target="fonts/font4.fntdata"/><Relationship Id="rId23"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font" Target="fonts/font8.fntdata"/><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font" Target="fonts/font3.fntdata"/><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295650" y="754375"/>
            <a:ext cx="5181850" cy="37719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777225" y="4777725"/>
            <a:ext cx="6217900" cy="4526275"/>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g893620e1ce_38_75:notes"/>
          <p:cNvSpPr txBox="1">
            <a:spLocks noGrp="1"/>
          </p:cNvSpPr>
          <p:nvPr>
            <p:ph type="body" idx="1"/>
          </p:nvPr>
        </p:nvSpPr>
        <p:spPr>
          <a:xfrm>
            <a:off x="777240" y="4777740"/>
            <a:ext cx="6217920" cy="4526280"/>
          </a:xfrm>
          <a:prstGeom prst="rect">
            <a:avLst/>
          </a:prstGeom>
          <a:noFill/>
          <a:ln>
            <a:noFill/>
          </a:ln>
        </p:spPr>
        <p:txBody>
          <a:bodyPr spcFirstLastPara="1" wrap="square" lIns="102600" tIns="102600" rIns="102600" bIns="102600" anchor="t" anchorCtr="0">
            <a:noAutofit/>
          </a:bodyPr>
          <a:lstStyle/>
          <a:p>
            <a:pPr marL="0" lvl="0" indent="0" algn="l" rtl="0">
              <a:lnSpc>
                <a:spcPct val="100000"/>
              </a:lnSpc>
              <a:spcBef>
                <a:spcPts val="0"/>
              </a:spcBef>
              <a:spcAft>
                <a:spcPts val="0"/>
              </a:spcAft>
              <a:buSzPts val="1200"/>
              <a:buNone/>
            </a:pPr>
            <a:endParaRPr sz="1600"/>
          </a:p>
        </p:txBody>
      </p:sp>
      <p:sp>
        <p:nvSpPr>
          <p:cNvPr id="210" name="Google Shape;210;g893620e1ce_38_75:notes"/>
          <p:cNvSpPr>
            <a:spLocks noGrp="1" noRot="1" noChangeAspect="1"/>
          </p:cNvSpPr>
          <p:nvPr>
            <p:ph type="sldImg" idx="2"/>
          </p:nvPr>
        </p:nvSpPr>
        <p:spPr>
          <a:xfrm>
            <a:off x="533400" y="754063"/>
            <a:ext cx="6705600" cy="37719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9"/>
        <p:cNvGrpSpPr/>
        <p:nvPr/>
      </p:nvGrpSpPr>
      <p:grpSpPr>
        <a:xfrm>
          <a:off x="0" y="0"/>
          <a:ext cx="0" cy="0"/>
          <a:chOff x="0" y="0"/>
          <a:chExt cx="0" cy="0"/>
        </a:xfrm>
      </p:grpSpPr>
      <p:sp>
        <p:nvSpPr>
          <p:cNvPr id="270" name="Google Shape;270;g893620e1ce_23_0:notes"/>
          <p:cNvSpPr txBox="1">
            <a:spLocks noGrp="1"/>
          </p:cNvSpPr>
          <p:nvPr>
            <p:ph type="body" idx="1"/>
          </p:nvPr>
        </p:nvSpPr>
        <p:spPr>
          <a:xfrm>
            <a:off x="777240" y="4777740"/>
            <a:ext cx="6217920" cy="4526280"/>
          </a:xfrm>
          <a:prstGeom prst="rect">
            <a:avLst/>
          </a:prstGeom>
        </p:spPr>
        <p:txBody>
          <a:bodyPr spcFirstLastPara="1" wrap="square" lIns="102600" tIns="102600" rIns="102600" bIns="102600" anchor="t" anchorCtr="0">
            <a:noAutofit/>
          </a:bodyPr>
          <a:lstStyle/>
          <a:p>
            <a:pPr marL="0" lvl="0" indent="0" algn="l" rtl="0">
              <a:spcBef>
                <a:spcPts val="0"/>
              </a:spcBef>
              <a:spcAft>
                <a:spcPts val="0"/>
              </a:spcAft>
              <a:buNone/>
            </a:pPr>
            <a:endParaRPr/>
          </a:p>
        </p:txBody>
      </p:sp>
      <p:sp>
        <p:nvSpPr>
          <p:cNvPr id="271" name="Google Shape;271;g893620e1ce_23_0:notes"/>
          <p:cNvSpPr>
            <a:spLocks noGrp="1" noRot="1" noChangeAspect="1"/>
          </p:cNvSpPr>
          <p:nvPr>
            <p:ph type="sldImg" idx="2"/>
          </p:nvPr>
        </p:nvSpPr>
        <p:spPr>
          <a:xfrm>
            <a:off x="1295655" y="754380"/>
            <a:ext cx="5181855"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8"/>
        <p:cNvGrpSpPr/>
        <p:nvPr/>
      </p:nvGrpSpPr>
      <p:grpSpPr>
        <a:xfrm>
          <a:off x="0" y="0"/>
          <a:ext cx="0" cy="0"/>
          <a:chOff x="0" y="0"/>
          <a:chExt cx="0" cy="0"/>
        </a:xfrm>
      </p:grpSpPr>
      <p:sp>
        <p:nvSpPr>
          <p:cNvPr id="309" name="Google Shape;309;g893620e1ce_8_0:notes"/>
          <p:cNvSpPr txBox="1">
            <a:spLocks noGrp="1"/>
          </p:cNvSpPr>
          <p:nvPr>
            <p:ph type="body" idx="1"/>
          </p:nvPr>
        </p:nvSpPr>
        <p:spPr>
          <a:xfrm>
            <a:off x="777240" y="4777740"/>
            <a:ext cx="6217920" cy="4526280"/>
          </a:xfrm>
          <a:prstGeom prst="rect">
            <a:avLst/>
          </a:prstGeom>
        </p:spPr>
        <p:txBody>
          <a:bodyPr spcFirstLastPara="1" wrap="square" lIns="102600" tIns="102600" rIns="102600" bIns="102600" anchor="t" anchorCtr="0">
            <a:noAutofit/>
          </a:bodyPr>
          <a:lstStyle/>
          <a:p>
            <a:pPr marL="0" lvl="0" indent="0" algn="l" rtl="0">
              <a:spcBef>
                <a:spcPts val="0"/>
              </a:spcBef>
              <a:spcAft>
                <a:spcPts val="0"/>
              </a:spcAft>
              <a:buNone/>
            </a:pPr>
            <a:endParaRPr/>
          </a:p>
        </p:txBody>
      </p:sp>
      <p:sp>
        <p:nvSpPr>
          <p:cNvPr id="310" name="Google Shape;310;g893620e1ce_8_0:notes"/>
          <p:cNvSpPr>
            <a:spLocks noGrp="1" noRot="1" noChangeAspect="1"/>
          </p:cNvSpPr>
          <p:nvPr>
            <p:ph type="sldImg" idx="2"/>
          </p:nvPr>
        </p:nvSpPr>
        <p:spPr>
          <a:xfrm>
            <a:off x="1295655" y="754380"/>
            <a:ext cx="5181855"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2"/>
        <p:cNvGrpSpPr/>
        <p:nvPr/>
      </p:nvGrpSpPr>
      <p:grpSpPr>
        <a:xfrm>
          <a:off x="0" y="0"/>
          <a:ext cx="0" cy="0"/>
          <a:chOff x="0" y="0"/>
          <a:chExt cx="0" cy="0"/>
        </a:xfrm>
      </p:grpSpPr>
      <p:sp>
        <p:nvSpPr>
          <p:cNvPr id="353" name="Google Shape;353;g893620e1ce_33_0:notes"/>
          <p:cNvSpPr txBox="1">
            <a:spLocks noGrp="1"/>
          </p:cNvSpPr>
          <p:nvPr>
            <p:ph type="body" idx="1"/>
          </p:nvPr>
        </p:nvSpPr>
        <p:spPr>
          <a:xfrm>
            <a:off x="777240" y="4777740"/>
            <a:ext cx="6217920" cy="4526280"/>
          </a:xfrm>
          <a:prstGeom prst="rect">
            <a:avLst/>
          </a:prstGeom>
        </p:spPr>
        <p:txBody>
          <a:bodyPr spcFirstLastPara="1" wrap="square" lIns="102600" tIns="102600" rIns="102600" bIns="102600" anchor="t" anchorCtr="0">
            <a:noAutofit/>
          </a:bodyPr>
          <a:lstStyle/>
          <a:p>
            <a:pPr marL="0" lvl="0" indent="0" algn="l" rtl="0">
              <a:spcBef>
                <a:spcPts val="0"/>
              </a:spcBef>
              <a:spcAft>
                <a:spcPts val="0"/>
              </a:spcAft>
              <a:buNone/>
            </a:pPr>
            <a:endParaRPr/>
          </a:p>
        </p:txBody>
      </p:sp>
      <p:sp>
        <p:nvSpPr>
          <p:cNvPr id="354" name="Google Shape;354;g893620e1ce_33_0:notes"/>
          <p:cNvSpPr>
            <a:spLocks noGrp="1" noRot="1" noChangeAspect="1"/>
          </p:cNvSpPr>
          <p:nvPr>
            <p:ph type="sldImg" idx="2"/>
          </p:nvPr>
        </p:nvSpPr>
        <p:spPr>
          <a:xfrm>
            <a:off x="1295655" y="754380"/>
            <a:ext cx="5181855"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5"/>
        <p:cNvGrpSpPr/>
        <p:nvPr/>
      </p:nvGrpSpPr>
      <p:grpSpPr>
        <a:xfrm>
          <a:off x="0" y="0"/>
          <a:ext cx="0" cy="0"/>
          <a:chOff x="0" y="0"/>
          <a:chExt cx="0" cy="0"/>
        </a:xfrm>
      </p:grpSpPr>
      <p:sp>
        <p:nvSpPr>
          <p:cNvPr id="396" name="Google Shape;396;p1:notes"/>
          <p:cNvSpPr txBox="1">
            <a:spLocks noGrp="1"/>
          </p:cNvSpPr>
          <p:nvPr>
            <p:ph type="body" idx="1"/>
          </p:nvPr>
        </p:nvSpPr>
        <p:spPr>
          <a:xfrm>
            <a:off x="777225" y="4777725"/>
            <a:ext cx="6217900" cy="45262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97" name="Google Shape;397;p1:notes"/>
          <p:cNvSpPr>
            <a:spLocks noGrp="1" noRot="1" noChangeAspect="1"/>
          </p:cNvSpPr>
          <p:nvPr>
            <p:ph type="sldImg" idx="2"/>
          </p:nvPr>
        </p:nvSpPr>
        <p:spPr>
          <a:xfrm>
            <a:off x="1295650" y="754375"/>
            <a:ext cx="5181850"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6"/>
        <p:cNvGrpSpPr/>
        <p:nvPr/>
      </p:nvGrpSpPr>
      <p:grpSpPr>
        <a:xfrm>
          <a:off x="0" y="0"/>
          <a:ext cx="0" cy="0"/>
          <a:chOff x="0" y="0"/>
          <a:chExt cx="0" cy="0"/>
        </a:xfrm>
      </p:grpSpPr>
      <p:sp>
        <p:nvSpPr>
          <p:cNvPr id="437" name="Google Shape;437;g893620e1ce_28_0:notes"/>
          <p:cNvSpPr txBox="1">
            <a:spLocks noGrp="1"/>
          </p:cNvSpPr>
          <p:nvPr>
            <p:ph type="body" idx="1"/>
          </p:nvPr>
        </p:nvSpPr>
        <p:spPr>
          <a:xfrm>
            <a:off x="777240" y="4777740"/>
            <a:ext cx="6217920" cy="4526280"/>
          </a:xfrm>
          <a:prstGeom prst="rect">
            <a:avLst/>
          </a:prstGeom>
        </p:spPr>
        <p:txBody>
          <a:bodyPr spcFirstLastPara="1" wrap="square" lIns="102600" tIns="102600" rIns="102600" bIns="102600" anchor="t" anchorCtr="0">
            <a:noAutofit/>
          </a:bodyPr>
          <a:lstStyle/>
          <a:p>
            <a:pPr marL="0" lvl="0" indent="0" algn="l" rtl="0">
              <a:spcBef>
                <a:spcPts val="0"/>
              </a:spcBef>
              <a:spcAft>
                <a:spcPts val="0"/>
              </a:spcAft>
              <a:buNone/>
            </a:pPr>
            <a:endParaRPr/>
          </a:p>
        </p:txBody>
      </p:sp>
      <p:sp>
        <p:nvSpPr>
          <p:cNvPr id="438" name="Google Shape;438;g893620e1ce_28_0:notes"/>
          <p:cNvSpPr>
            <a:spLocks noGrp="1" noRot="1" noChangeAspect="1"/>
          </p:cNvSpPr>
          <p:nvPr>
            <p:ph type="sldImg" idx="2"/>
          </p:nvPr>
        </p:nvSpPr>
        <p:spPr>
          <a:xfrm>
            <a:off x="1295655" y="754380"/>
            <a:ext cx="5181855"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8"/>
        <p:cNvGrpSpPr/>
        <p:nvPr/>
      </p:nvGrpSpPr>
      <p:grpSpPr>
        <a:xfrm>
          <a:off x="0" y="0"/>
          <a:ext cx="0" cy="0"/>
          <a:chOff x="0" y="0"/>
          <a:chExt cx="0" cy="0"/>
        </a:xfrm>
      </p:grpSpPr>
      <p:sp>
        <p:nvSpPr>
          <p:cNvPr id="479" name="Google Shape;479;g893620e1ce_3_75:notes"/>
          <p:cNvSpPr txBox="1">
            <a:spLocks noGrp="1"/>
          </p:cNvSpPr>
          <p:nvPr>
            <p:ph type="body" idx="1"/>
          </p:nvPr>
        </p:nvSpPr>
        <p:spPr>
          <a:xfrm>
            <a:off x="777240" y="4777740"/>
            <a:ext cx="6217920" cy="4526280"/>
          </a:xfrm>
          <a:prstGeom prst="rect">
            <a:avLst/>
          </a:prstGeom>
        </p:spPr>
        <p:txBody>
          <a:bodyPr spcFirstLastPara="1" wrap="square" lIns="102600" tIns="102600" rIns="102600" bIns="102600" anchor="t" anchorCtr="0">
            <a:noAutofit/>
          </a:bodyPr>
          <a:lstStyle/>
          <a:p>
            <a:pPr marL="0" lvl="0" indent="0" algn="l" rtl="0">
              <a:spcBef>
                <a:spcPts val="0"/>
              </a:spcBef>
              <a:spcAft>
                <a:spcPts val="0"/>
              </a:spcAft>
              <a:buNone/>
            </a:pPr>
            <a:endParaRPr/>
          </a:p>
        </p:txBody>
      </p:sp>
      <p:sp>
        <p:nvSpPr>
          <p:cNvPr id="480" name="Google Shape;480;g893620e1ce_3_75:notes"/>
          <p:cNvSpPr>
            <a:spLocks noGrp="1" noRot="1" noChangeAspect="1"/>
          </p:cNvSpPr>
          <p:nvPr>
            <p:ph type="sldImg" idx="2"/>
          </p:nvPr>
        </p:nvSpPr>
        <p:spPr>
          <a:xfrm>
            <a:off x="1295655" y="754380"/>
            <a:ext cx="5181855" cy="37719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x">
  <p:cSld name="TITLE_AND_BODY">
    <p:spTree>
      <p:nvGrpSpPr>
        <p:cNvPr id="1" name="Shape 10"/>
        <p:cNvGrpSpPr/>
        <p:nvPr/>
      </p:nvGrpSpPr>
      <p:grpSpPr>
        <a:xfrm>
          <a:off x="0" y="0"/>
          <a:ext cx="0" cy="0"/>
          <a:chOff x="0" y="0"/>
          <a:chExt cx="0" cy="0"/>
        </a:xfrm>
      </p:grpSpPr>
      <p:sp>
        <p:nvSpPr>
          <p:cNvPr id="11" name="Google Shape;11;p3"/>
          <p:cNvSpPr txBox="1">
            <a:spLocks noGrp="1"/>
          </p:cNvSpPr>
          <p:nvPr>
            <p:ph type="title"/>
          </p:nvPr>
        </p:nvSpPr>
        <p:spPr>
          <a:xfrm>
            <a:off x="1523880" y="1122480"/>
            <a:ext cx="9143640" cy="2387160"/>
          </a:xfrm>
          <a:prstGeom prst="rect">
            <a:avLst/>
          </a:prstGeom>
          <a:noFill/>
          <a:ln>
            <a:noFill/>
          </a:ln>
        </p:spPr>
        <p:txBody>
          <a:bodyPr spcFirstLastPara="1" wrap="square" lIns="0" tIns="0" rIns="0" bIns="0" anchor="ctr" anchorCtr="0">
            <a:sp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 name="Google Shape;12;p3"/>
          <p:cNvSpPr txBox="1">
            <a:spLocks noGrp="1"/>
          </p:cNvSpPr>
          <p:nvPr>
            <p:ph type="subTitle" idx="1"/>
          </p:nvPr>
        </p:nvSpPr>
        <p:spPr>
          <a:xfrm>
            <a:off x="609480" y="1604520"/>
            <a:ext cx="10972440" cy="3977280"/>
          </a:xfrm>
          <a:prstGeom prst="rect">
            <a:avLst/>
          </a:prstGeom>
          <a:noFill/>
          <a:ln>
            <a:noFill/>
          </a:ln>
        </p:spPr>
        <p:txBody>
          <a:bodyPr spcFirstLastPara="1" wrap="square" lIns="0" tIns="0" rIns="0" bIns="0" anchor="ctr" anchorCtr="0">
            <a:spAutoFit/>
          </a:bodyPr>
          <a:lstStyle>
            <a:lvl1pPr marR="0" lvl="0" algn="l" rtl="0">
              <a:spcBef>
                <a:spcPts val="0"/>
              </a:spcBef>
              <a:spcAft>
                <a:spcPts val="0"/>
              </a:spcAft>
              <a:buSzPts val="1400"/>
              <a:buNone/>
              <a:defRPr sz="1800" b="0" i="0" u="none" strike="noStrike" cap="none"/>
            </a:lvl1pPr>
            <a:lvl2pPr marR="0" lvl="1" algn="l" rtl="0">
              <a:spcBef>
                <a:spcPts val="0"/>
              </a:spcBef>
              <a:spcAft>
                <a:spcPts val="0"/>
              </a:spcAft>
              <a:buSzPts val="1400"/>
              <a:buNone/>
              <a:defRPr sz="1800" b="0" i="0" u="none" strike="noStrike" cap="none"/>
            </a:lvl2pPr>
            <a:lvl3pPr marR="0" lvl="2" algn="l" rtl="0">
              <a:spcBef>
                <a:spcPts val="0"/>
              </a:spcBef>
              <a:spcAft>
                <a:spcPts val="0"/>
              </a:spcAft>
              <a:buSzPts val="1400"/>
              <a:buNone/>
              <a:defRPr sz="1800" b="0" i="0" u="none" strike="noStrike" cap="none"/>
            </a:lvl3pPr>
            <a:lvl4pPr marR="0" lvl="3" algn="l" rtl="0">
              <a:spcBef>
                <a:spcPts val="0"/>
              </a:spcBef>
              <a:spcAft>
                <a:spcPts val="0"/>
              </a:spcAft>
              <a:buSzPts val="1400"/>
              <a:buNone/>
              <a:defRPr sz="1800" b="0" i="0" u="none" strike="noStrike" cap="none"/>
            </a:lvl4pPr>
            <a:lvl5pPr marR="0" lvl="4" algn="l" rtl="0">
              <a:spcBef>
                <a:spcPts val="0"/>
              </a:spcBef>
              <a:spcAft>
                <a:spcPts val="0"/>
              </a:spcAft>
              <a:buSzPts val="1400"/>
              <a:buNone/>
              <a:defRPr sz="1800" b="0" i="0" u="none" strike="noStrike" cap="none"/>
            </a:lvl5pPr>
            <a:lvl6pPr marR="0" lvl="5" algn="l" rtl="0">
              <a:spcBef>
                <a:spcPts val="0"/>
              </a:spcBef>
              <a:spcAft>
                <a:spcPts val="0"/>
              </a:spcAft>
              <a:buSzPts val="1400"/>
              <a:buNone/>
              <a:defRPr sz="1800" b="0" i="0" u="none" strike="noStrike" cap="none"/>
            </a:lvl6pPr>
            <a:lvl7pPr marR="0" lvl="6" algn="l" rtl="0">
              <a:spcBef>
                <a:spcPts val="0"/>
              </a:spcBef>
              <a:spcAft>
                <a:spcPts val="0"/>
              </a:spcAft>
              <a:buSzPts val="1400"/>
              <a:buNone/>
              <a:defRPr sz="1800" b="0" i="0" u="none" strike="noStrike" cap="none"/>
            </a:lvl7pPr>
            <a:lvl8pPr marR="0" lvl="7" algn="l" rtl="0">
              <a:spcBef>
                <a:spcPts val="0"/>
              </a:spcBef>
              <a:spcAft>
                <a:spcPts val="0"/>
              </a:spcAft>
              <a:buSzPts val="1400"/>
              <a:buNone/>
              <a:defRPr sz="1800" b="0" i="0" u="none" strike="noStrike" cap="none"/>
            </a:lvl8pPr>
            <a:lvl9pPr marR="0" lvl="8" algn="l" rtl="0">
              <a:spcBef>
                <a:spcPts val="0"/>
              </a:spcBef>
              <a:spcAft>
                <a:spcPts val="0"/>
              </a:spcAft>
              <a:buSzPts val="1400"/>
              <a:buNone/>
              <a:defRPr sz="1800" b="0" i="0" u="none" strike="noStrike" cap="none"/>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Content over Content" type="objOverTx">
  <p:cSld name="OBJECT_OVER_TEXT">
    <p:spTree>
      <p:nvGrpSpPr>
        <p:cNvPr id="1" name="Shape 40"/>
        <p:cNvGrpSpPr/>
        <p:nvPr/>
      </p:nvGrpSpPr>
      <p:grpSpPr>
        <a:xfrm>
          <a:off x="0" y="0"/>
          <a:ext cx="0" cy="0"/>
          <a:chOff x="0" y="0"/>
          <a:chExt cx="0" cy="0"/>
        </a:xfrm>
      </p:grpSpPr>
      <p:sp>
        <p:nvSpPr>
          <p:cNvPr id="41" name="Google Shape;41;p12"/>
          <p:cNvSpPr txBox="1">
            <a:spLocks noGrp="1"/>
          </p:cNvSpPr>
          <p:nvPr>
            <p:ph type="title"/>
          </p:nvPr>
        </p:nvSpPr>
        <p:spPr>
          <a:xfrm>
            <a:off x="1523880" y="1122480"/>
            <a:ext cx="9143640" cy="2387160"/>
          </a:xfrm>
          <a:prstGeom prst="rect">
            <a:avLst/>
          </a:prstGeom>
          <a:noFill/>
          <a:ln>
            <a:noFill/>
          </a:ln>
        </p:spPr>
        <p:txBody>
          <a:bodyPr spcFirstLastPara="1" wrap="square" lIns="0" tIns="0" rIns="0" bIns="0" anchor="ctr" anchorCtr="0">
            <a:sp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2" name="Google Shape;42;p12"/>
          <p:cNvSpPr txBox="1">
            <a:spLocks noGrp="1"/>
          </p:cNvSpPr>
          <p:nvPr>
            <p:ph type="body" idx="1"/>
          </p:nvPr>
        </p:nvSpPr>
        <p:spPr>
          <a:xfrm>
            <a:off x="609480" y="1604520"/>
            <a:ext cx="10972440" cy="1896840"/>
          </a:xfrm>
          <a:prstGeom prst="rect">
            <a:avLst/>
          </a:prstGeom>
          <a:noFill/>
          <a:ln>
            <a:noFill/>
          </a:ln>
        </p:spPr>
        <p:txBody>
          <a:bodyPr spcFirstLastPara="1" wrap="square" lIns="0" tIns="0" rIns="0" bIns="0" anchor="t" anchorCtr="0">
            <a:normAutofit/>
          </a:bodyPr>
          <a:lstStyle>
            <a:lvl1pPr marL="457200" marR="0" lvl="0" indent="-228600" algn="l" rtl="0">
              <a:spcBef>
                <a:spcPts val="0"/>
              </a:spcBef>
              <a:spcAft>
                <a:spcPts val="0"/>
              </a:spcAft>
              <a:buSzPts val="1400"/>
              <a:buNone/>
              <a:defRPr sz="1800" b="0" i="0" u="none" strike="noStrike" cap="none"/>
            </a:lvl1pPr>
            <a:lvl2pPr marL="914400" marR="0" lvl="1" indent="-228600" algn="l" rtl="0">
              <a:spcBef>
                <a:spcPts val="0"/>
              </a:spcBef>
              <a:spcAft>
                <a:spcPts val="0"/>
              </a:spcAft>
              <a:buSzPts val="1400"/>
              <a:buNone/>
              <a:defRPr sz="1800" b="0" i="0" u="none" strike="noStrike" cap="none"/>
            </a:lvl2pPr>
            <a:lvl3pPr marL="1371600" marR="0" lvl="2" indent="-228600" algn="l" rtl="0">
              <a:spcBef>
                <a:spcPts val="0"/>
              </a:spcBef>
              <a:spcAft>
                <a:spcPts val="0"/>
              </a:spcAft>
              <a:buSzPts val="1400"/>
              <a:buNone/>
              <a:defRPr sz="1800" b="0" i="0" u="none" strike="noStrike" cap="none"/>
            </a:lvl3pPr>
            <a:lvl4pPr marL="1828800" marR="0" lvl="3" indent="-228600" algn="l" rtl="0">
              <a:spcBef>
                <a:spcPts val="0"/>
              </a:spcBef>
              <a:spcAft>
                <a:spcPts val="0"/>
              </a:spcAft>
              <a:buSzPts val="1400"/>
              <a:buNone/>
              <a:defRPr sz="1800" b="0" i="0" u="none" strike="noStrike" cap="none"/>
            </a:lvl4pPr>
            <a:lvl5pPr marL="2286000" marR="0" lvl="4" indent="-228600" algn="l" rtl="0">
              <a:spcBef>
                <a:spcPts val="0"/>
              </a:spcBef>
              <a:spcAft>
                <a:spcPts val="0"/>
              </a:spcAft>
              <a:buSzPts val="1400"/>
              <a:buNone/>
              <a:defRPr sz="1800" b="0" i="0" u="none" strike="noStrike" cap="none"/>
            </a:lvl5pPr>
            <a:lvl6pPr marL="2743200" marR="0" lvl="5" indent="-228600" algn="l" rtl="0">
              <a:spcBef>
                <a:spcPts val="0"/>
              </a:spcBef>
              <a:spcAft>
                <a:spcPts val="0"/>
              </a:spcAft>
              <a:buSzPts val="1400"/>
              <a:buNone/>
              <a:defRPr sz="1800" b="0" i="0" u="none" strike="noStrike" cap="none"/>
            </a:lvl6pPr>
            <a:lvl7pPr marL="3200400" marR="0" lvl="6" indent="-228600" algn="l" rtl="0">
              <a:spcBef>
                <a:spcPts val="0"/>
              </a:spcBef>
              <a:spcAft>
                <a:spcPts val="0"/>
              </a:spcAft>
              <a:buSzPts val="1400"/>
              <a:buNone/>
              <a:defRPr sz="1800" b="0" i="0" u="none" strike="noStrike" cap="none"/>
            </a:lvl7pPr>
            <a:lvl8pPr marL="3657600" marR="0" lvl="7" indent="-228600" algn="l" rtl="0">
              <a:spcBef>
                <a:spcPts val="0"/>
              </a:spcBef>
              <a:spcAft>
                <a:spcPts val="0"/>
              </a:spcAft>
              <a:buSzPts val="1400"/>
              <a:buNone/>
              <a:defRPr sz="1800" b="0" i="0" u="none" strike="noStrike" cap="none"/>
            </a:lvl8pPr>
            <a:lvl9pPr marL="4114800" marR="0" lvl="8" indent="-228600" algn="l" rtl="0">
              <a:spcBef>
                <a:spcPts val="0"/>
              </a:spcBef>
              <a:spcAft>
                <a:spcPts val="0"/>
              </a:spcAft>
              <a:buSzPts val="1400"/>
              <a:buNone/>
              <a:defRPr sz="1800" b="0" i="0" u="none" strike="noStrike" cap="none"/>
            </a:lvl9pPr>
          </a:lstStyle>
          <a:p>
            <a:endParaRPr/>
          </a:p>
        </p:txBody>
      </p:sp>
      <p:sp>
        <p:nvSpPr>
          <p:cNvPr id="43" name="Google Shape;43;p12"/>
          <p:cNvSpPr txBox="1">
            <a:spLocks noGrp="1"/>
          </p:cNvSpPr>
          <p:nvPr>
            <p:ph type="body" idx="2"/>
          </p:nvPr>
        </p:nvSpPr>
        <p:spPr>
          <a:xfrm>
            <a:off x="609480" y="3682080"/>
            <a:ext cx="10972440" cy="1896840"/>
          </a:xfrm>
          <a:prstGeom prst="rect">
            <a:avLst/>
          </a:prstGeom>
          <a:noFill/>
          <a:ln>
            <a:noFill/>
          </a:ln>
        </p:spPr>
        <p:txBody>
          <a:bodyPr spcFirstLastPara="1" wrap="square" lIns="0" tIns="0" rIns="0" bIns="0" anchor="t" anchorCtr="0">
            <a:normAutofit/>
          </a:bodyPr>
          <a:lstStyle>
            <a:lvl1pPr marL="457200" marR="0" lvl="0" indent="-228600" algn="l" rtl="0">
              <a:spcBef>
                <a:spcPts val="0"/>
              </a:spcBef>
              <a:spcAft>
                <a:spcPts val="0"/>
              </a:spcAft>
              <a:buSzPts val="1400"/>
              <a:buNone/>
              <a:defRPr sz="1800" b="0" i="0" u="none" strike="noStrike" cap="none"/>
            </a:lvl1pPr>
            <a:lvl2pPr marL="914400" marR="0" lvl="1" indent="-228600" algn="l" rtl="0">
              <a:spcBef>
                <a:spcPts val="0"/>
              </a:spcBef>
              <a:spcAft>
                <a:spcPts val="0"/>
              </a:spcAft>
              <a:buSzPts val="1400"/>
              <a:buNone/>
              <a:defRPr sz="1800" b="0" i="0" u="none" strike="noStrike" cap="none"/>
            </a:lvl2pPr>
            <a:lvl3pPr marL="1371600" marR="0" lvl="2" indent="-228600" algn="l" rtl="0">
              <a:spcBef>
                <a:spcPts val="0"/>
              </a:spcBef>
              <a:spcAft>
                <a:spcPts val="0"/>
              </a:spcAft>
              <a:buSzPts val="1400"/>
              <a:buNone/>
              <a:defRPr sz="1800" b="0" i="0" u="none" strike="noStrike" cap="none"/>
            </a:lvl3pPr>
            <a:lvl4pPr marL="1828800" marR="0" lvl="3" indent="-228600" algn="l" rtl="0">
              <a:spcBef>
                <a:spcPts val="0"/>
              </a:spcBef>
              <a:spcAft>
                <a:spcPts val="0"/>
              </a:spcAft>
              <a:buSzPts val="1400"/>
              <a:buNone/>
              <a:defRPr sz="1800" b="0" i="0" u="none" strike="noStrike" cap="none"/>
            </a:lvl4pPr>
            <a:lvl5pPr marL="2286000" marR="0" lvl="4" indent="-228600" algn="l" rtl="0">
              <a:spcBef>
                <a:spcPts val="0"/>
              </a:spcBef>
              <a:spcAft>
                <a:spcPts val="0"/>
              </a:spcAft>
              <a:buSzPts val="1400"/>
              <a:buNone/>
              <a:defRPr sz="1800" b="0" i="0" u="none" strike="noStrike" cap="none"/>
            </a:lvl5pPr>
            <a:lvl6pPr marL="2743200" marR="0" lvl="5" indent="-228600" algn="l" rtl="0">
              <a:spcBef>
                <a:spcPts val="0"/>
              </a:spcBef>
              <a:spcAft>
                <a:spcPts val="0"/>
              </a:spcAft>
              <a:buSzPts val="1400"/>
              <a:buNone/>
              <a:defRPr sz="1800" b="0" i="0" u="none" strike="noStrike" cap="none"/>
            </a:lvl6pPr>
            <a:lvl7pPr marL="3200400" marR="0" lvl="6" indent="-228600" algn="l" rtl="0">
              <a:spcBef>
                <a:spcPts val="0"/>
              </a:spcBef>
              <a:spcAft>
                <a:spcPts val="0"/>
              </a:spcAft>
              <a:buSzPts val="1400"/>
              <a:buNone/>
              <a:defRPr sz="1800" b="0" i="0" u="none" strike="noStrike" cap="none"/>
            </a:lvl7pPr>
            <a:lvl8pPr marL="3657600" marR="0" lvl="7" indent="-228600" algn="l" rtl="0">
              <a:spcBef>
                <a:spcPts val="0"/>
              </a:spcBef>
              <a:spcAft>
                <a:spcPts val="0"/>
              </a:spcAft>
              <a:buSzPts val="1400"/>
              <a:buNone/>
              <a:defRPr sz="1800" b="0" i="0" u="none" strike="noStrike" cap="none"/>
            </a:lvl8pPr>
            <a:lvl9pPr marL="4114800" marR="0" lvl="8" indent="-228600" algn="l" rtl="0">
              <a:spcBef>
                <a:spcPts val="0"/>
              </a:spcBef>
              <a:spcAft>
                <a:spcPts val="0"/>
              </a:spcAft>
              <a:buSzPts val="1400"/>
              <a:buNone/>
              <a:defRPr sz="1800" b="0" i="0" u="none" strike="noStrike" cap="none"/>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4 Content" type="fourObj">
  <p:cSld name="FOUR_OBJECTS">
    <p:spTree>
      <p:nvGrpSpPr>
        <p:cNvPr id="1" name="Shape 44"/>
        <p:cNvGrpSpPr/>
        <p:nvPr/>
      </p:nvGrpSpPr>
      <p:grpSpPr>
        <a:xfrm>
          <a:off x="0" y="0"/>
          <a:ext cx="0" cy="0"/>
          <a:chOff x="0" y="0"/>
          <a:chExt cx="0" cy="0"/>
        </a:xfrm>
      </p:grpSpPr>
      <p:sp>
        <p:nvSpPr>
          <p:cNvPr id="45" name="Google Shape;45;p13"/>
          <p:cNvSpPr txBox="1">
            <a:spLocks noGrp="1"/>
          </p:cNvSpPr>
          <p:nvPr>
            <p:ph type="title"/>
          </p:nvPr>
        </p:nvSpPr>
        <p:spPr>
          <a:xfrm>
            <a:off x="1523880" y="1122480"/>
            <a:ext cx="9143640" cy="2387160"/>
          </a:xfrm>
          <a:prstGeom prst="rect">
            <a:avLst/>
          </a:prstGeom>
          <a:noFill/>
          <a:ln>
            <a:noFill/>
          </a:ln>
        </p:spPr>
        <p:txBody>
          <a:bodyPr spcFirstLastPara="1" wrap="square" lIns="0" tIns="0" rIns="0" bIns="0" anchor="ctr" anchorCtr="0">
            <a:sp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6" name="Google Shape;46;p13"/>
          <p:cNvSpPr txBox="1">
            <a:spLocks noGrp="1"/>
          </p:cNvSpPr>
          <p:nvPr>
            <p:ph type="body" idx="1"/>
          </p:nvPr>
        </p:nvSpPr>
        <p:spPr>
          <a:xfrm>
            <a:off x="609480" y="1604520"/>
            <a:ext cx="5354280" cy="1896840"/>
          </a:xfrm>
          <a:prstGeom prst="rect">
            <a:avLst/>
          </a:prstGeom>
          <a:noFill/>
          <a:ln>
            <a:noFill/>
          </a:ln>
        </p:spPr>
        <p:txBody>
          <a:bodyPr spcFirstLastPara="1" wrap="square" lIns="0" tIns="0" rIns="0" bIns="0" anchor="t" anchorCtr="0">
            <a:normAutofit/>
          </a:bodyPr>
          <a:lstStyle>
            <a:lvl1pPr marL="457200" marR="0" lvl="0" indent="-228600" algn="l" rtl="0">
              <a:spcBef>
                <a:spcPts val="0"/>
              </a:spcBef>
              <a:spcAft>
                <a:spcPts val="0"/>
              </a:spcAft>
              <a:buSzPts val="1400"/>
              <a:buNone/>
              <a:defRPr sz="1800" b="0" i="0" u="none" strike="noStrike" cap="none"/>
            </a:lvl1pPr>
            <a:lvl2pPr marL="914400" marR="0" lvl="1" indent="-228600" algn="l" rtl="0">
              <a:spcBef>
                <a:spcPts val="0"/>
              </a:spcBef>
              <a:spcAft>
                <a:spcPts val="0"/>
              </a:spcAft>
              <a:buSzPts val="1400"/>
              <a:buNone/>
              <a:defRPr sz="1800" b="0" i="0" u="none" strike="noStrike" cap="none"/>
            </a:lvl2pPr>
            <a:lvl3pPr marL="1371600" marR="0" lvl="2" indent="-228600" algn="l" rtl="0">
              <a:spcBef>
                <a:spcPts val="0"/>
              </a:spcBef>
              <a:spcAft>
                <a:spcPts val="0"/>
              </a:spcAft>
              <a:buSzPts val="1400"/>
              <a:buNone/>
              <a:defRPr sz="1800" b="0" i="0" u="none" strike="noStrike" cap="none"/>
            </a:lvl3pPr>
            <a:lvl4pPr marL="1828800" marR="0" lvl="3" indent="-228600" algn="l" rtl="0">
              <a:spcBef>
                <a:spcPts val="0"/>
              </a:spcBef>
              <a:spcAft>
                <a:spcPts val="0"/>
              </a:spcAft>
              <a:buSzPts val="1400"/>
              <a:buNone/>
              <a:defRPr sz="1800" b="0" i="0" u="none" strike="noStrike" cap="none"/>
            </a:lvl4pPr>
            <a:lvl5pPr marL="2286000" marR="0" lvl="4" indent="-228600" algn="l" rtl="0">
              <a:spcBef>
                <a:spcPts val="0"/>
              </a:spcBef>
              <a:spcAft>
                <a:spcPts val="0"/>
              </a:spcAft>
              <a:buSzPts val="1400"/>
              <a:buNone/>
              <a:defRPr sz="1800" b="0" i="0" u="none" strike="noStrike" cap="none"/>
            </a:lvl5pPr>
            <a:lvl6pPr marL="2743200" marR="0" lvl="5" indent="-228600" algn="l" rtl="0">
              <a:spcBef>
                <a:spcPts val="0"/>
              </a:spcBef>
              <a:spcAft>
                <a:spcPts val="0"/>
              </a:spcAft>
              <a:buSzPts val="1400"/>
              <a:buNone/>
              <a:defRPr sz="1800" b="0" i="0" u="none" strike="noStrike" cap="none"/>
            </a:lvl6pPr>
            <a:lvl7pPr marL="3200400" marR="0" lvl="6" indent="-228600" algn="l" rtl="0">
              <a:spcBef>
                <a:spcPts val="0"/>
              </a:spcBef>
              <a:spcAft>
                <a:spcPts val="0"/>
              </a:spcAft>
              <a:buSzPts val="1400"/>
              <a:buNone/>
              <a:defRPr sz="1800" b="0" i="0" u="none" strike="noStrike" cap="none"/>
            </a:lvl7pPr>
            <a:lvl8pPr marL="3657600" marR="0" lvl="7" indent="-228600" algn="l" rtl="0">
              <a:spcBef>
                <a:spcPts val="0"/>
              </a:spcBef>
              <a:spcAft>
                <a:spcPts val="0"/>
              </a:spcAft>
              <a:buSzPts val="1400"/>
              <a:buNone/>
              <a:defRPr sz="1800" b="0" i="0" u="none" strike="noStrike" cap="none"/>
            </a:lvl8pPr>
            <a:lvl9pPr marL="4114800" marR="0" lvl="8" indent="-228600" algn="l" rtl="0">
              <a:spcBef>
                <a:spcPts val="0"/>
              </a:spcBef>
              <a:spcAft>
                <a:spcPts val="0"/>
              </a:spcAft>
              <a:buSzPts val="1400"/>
              <a:buNone/>
              <a:defRPr sz="1800" b="0" i="0" u="none" strike="noStrike" cap="none"/>
            </a:lvl9pPr>
          </a:lstStyle>
          <a:p>
            <a:endParaRPr/>
          </a:p>
        </p:txBody>
      </p:sp>
      <p:sp>
        <p:nvSpPr>
          <p:cNvPr id="47" name="Google Shape;47;p13"/>
          <p:cNvSpPr txBox="1">
            <a:spLocks noGrp="1"/>
          </p:cNvSpPr>
          <p:nvPr>
            <p:ph type="body" idx="2"/>
          </p:nvPr>
        </p:nvSpPr>
        <p:spPr>
          <a:xfrm>
            <a:off x="6231960" y="1604520"/>
            <a:ext cx="5354280" cy="1896840"/>
          </a:xfrm>
          <a:prstGeom prst="rect">
            <a:avLst/>
          </a:prstGeom>
          <a:noFill/>
          <a:ln>
            <a:noFill/>
          </a:ln>
        </p:spPr>
        <p:txBody>
          <a:bodyPr spcFirstLastPara="1" wrap="square" lIns="0" tIns="0" rIns="0" bIns="0" anchor="t" anchorCtr="0">
            <a:normAutofit/>
          </a:bodyPr>
          <a:lstStyle>
            <a:lvl1pPr marL="457200" marR="0" lvl="0" indent="-228600" algn="l" rtl="0">
              <a:spcBef>
                <a:spcPts val="0"/>
              </a:spcBef>
              <a:spcAft>
                <a:spcPts val="0"/>
              </a:spcAft>
              <a:buSzPts val="1400"/>
              <a:buNone/>
              <a:defRPr sz="1800" b="0" i="0" u="none" strike="noStrike" cap="none"/>
            </a:lvl1pPr>
            <a:lvl2pPr marL="914400" marR="0" lvl="1" indent="-228600" algn="l" rtl="0">
              <a:spcBef>
                <a:spcPts val="0"/>
              </a:spcBef>
              <a:spcAft>
                <a:spcPts val="0"/>
              </a:spcAft>
              <a:buSzPts val="1400"/>
              <a:buNone/>
              <a:defRPr sz="1800" b="0" i="0" u="none" strike="noStrike" cap="none"/>
            </a:lvl2pPr>
            <a:lvl3pPr marL="1371600" marR="0" lvl="2" indent="-228600" algn="l" rtl="0">
              <a:spcBef>
                <a:spcPts val="0"/>
              </a:spcBef>
              <a:spcAft>
                <a:spcPts val="0"/>
              </a:spcAft>
              <a:buSzPts val="1400"/>
              <a:buNone/>
              <a:defRPr sz="1800" b="0" i="0" u="none" strike="noStrike" cap="none"/>
            </a:lvl3pPr>
            <a:lvl4pPr marL="1828800" marR="0" lvl="3" indent="-228600" algn="l" rtl="0">
              <a:spcBef>
                <a:spcPts val="0"/>
              </a:spcBef>
              <a:spcAft>
                <a:spcPts val="0"/>
              </a:spcAft>
              <a:buSzPts val="1400"/>
              <a:buNone/>
              <a:defRPr sz="1800" b="0" i="0" u="none" strike="noStrike" cap="none"/>
            </a:lvl4pPr>
            <a:lvl5pPr marL="2286000" marR="0" lvl="4" indent="-228600" algn="l" rtl="0">
              <a:spcBef>
                <a:spcPts val="0"/>
              </a:spcBef>
              <a:spcAft>
                <a:spcPts val="0"/>
              </a:spcAft>
              <a:buSzPts val="1400"/>
              <a:buNone/>
              <a:defRPr sz="1800" b="0" i="0" u="none" strike="noStrike" cap="none"/>
            </a:lvl5pPr>
            <a:lvl6pPr marL="2743200" marR="0" lvl="5" indent="-228600" algn="l" rtl="0">
              <a:spcBef>
                <a:spcPts val="0"/>
              </a:spcBef>
              <a:spcAft>
                <a:spcPts val="0"/>
              </a:spcAft>
              <a:buSzPts val="1400"/>
              <a:buNone/>
              <a:defRPr sz="1800" b="0" i="0" u="none" strike="noStrike" cap="none"/>
            </a:lvl6pPr>
            <a:lvl7pPr marL="3200400" marR="0" lvl="6" indent="-228600" algn="l" rtl="0">
              <a:spcBef>
                <a:spcPts val="0"/>
              </a:spcBef>
              <a:spcAft>
                <a:spcPts val="0"/>
              </a:spcAft>
              <a:buSzPts val="1400"/>
              <a:buNone/>
              <a:defRPr sz="1800" b="0" i="0" u="none" strike="noStrike" cap="none"/>
            </a:lvl7pPr>
            <a:lvl8pPr marL="3657600" marR="0" lvl="7" indent="-228600" algn="l" rtl="0">
              <a:spcBef>
                <a:spcPts val="0"/>
              </a:spcBef>
              <a:spcAft>
                <a:spcPts val="0"/>
              </a:spcAft>
              <a:buSzPts val="1400"/>
              <a:buNone/>
              <a:defRPr sz="1800" b="0" i="0" u="none" strike="noStrike" cap="none"/>
            </a:lvl8pPr>
            <a:lvl9pPr marL="4114800" marR="0" lvl="8" indent="-228600" algn="l" rtl="0">
              <a:spcBef>
                <a:spcPts val="0"/>
              </a:spcBef>
              <a:spcAft>
                <a:spcPts val="0"/>
              </a:spcAft>
              <a:buSzPts val="1400"/>
              <a:buNone/>
              <a:defRPr sz="1800" b="0" i="0" u="none" strike="noStrike" cap="none"/>
            </a:lvl9pPr>
          </a:lstStyle>
          <a:p>
            <a:endParaRPr/>
          </a:p>
        </p:txBody>
      </p:sp>
      <p:sp>
        <p:nvSpPr>
          <p:cNvPr id="48" name="Google Shape;48;p13"/>
          <p:cNvSpPr txBox="1">
            <a:spLocks noGrp="1"/>
          </p:cNvSpPr>
          <p:nvPr>
            <p:ph type="body" idx="3"/>
          </p:nvPr>
        </p:nvSpPr>
        <p:spPr>
          <a:xfrm>
            <a:off x="609480" y="3682080"/>
            <a:ext cx="5354280" cy="1896840"/>
          </a:xfrm>
          <a:prstGeom prst="rect">
            <a:avLst/>
          </a:prstGeom>
          <a:noFill/>
          <a:ln>
            <a:noFill/>
          </a:ln>
        </p:spPr>
        <p:txBody>
          <a:bodyPr spcFirstLastPara="1" wrap="square" lIns="0" tIns="0" rIns="0" bIns="0" anchor="t" anchorCtr="0">
            <a:normAutofit/>
          </a:bodyPr>
          <a:lstStyle>
            <a:lvl1pPr marL="457200" marR="0" lvl="0" indent="-228600" algn="l" rtl="0">
              <a:spcBef>
                <a:spcPts val="0"/>
              </a:spcBef>
              <a:spcAft>
                <a:spcPts val="0"/>
              </a:spcAft>
              <a:buSzPts val="1400"/>
              <a:buNone/>
              <a:defRPr sz="1800" b="0" i="0" u="none" strike="noStrike" cap="none"/>
            </a:lvl1pPr>
            <a:lvl2pPr marL="914400" marR="0" lvl="1" indent="-228600" algn="l" rtl="0">
              <a:spcBef>
                <a:spcPts val="0"/>
              </a:spcBef>
              <a:spcAft>
                <a:spcPts val="0"/>
              </a:spcAft>
              <a:buSzPts val="1400"/>
              <a:buNone/>
              <a:defRPr sz="1800" b="0" i="0" u="none" strike="noStrike" cap="none"/>
            </a:lvl2pPr>
            <a:lvl3pPr marL="1371600" marR="0" lvl="2" indent="-228600" algn="l" rtl="0">
              <a:spcBef>
                <a:spcPts val="0"/>
              </a:spcBef>
              <a:spcAft>
                <a:spcPts val="0"/>
              </a:spcAft>
              <a:buSzPts val="1400"/>
              <a:buNone/>
              <a:defRPr sz="1800" b="0" i="0" u="none" strike="noStrike" cap="none"/>
            </a:lvl3pPr>
            <a:lvl4pPr marL="1828800" marR="0" lvl="3" indent="-228600" algn="l" rtl="0">
              <a:spcBef>
                <a:spcPts val="0"/>
              </a:spcBef>
              <a:spcAft>
                <a:spcPts val="0"/>
              </a:spcAft>
              <a:buSzPts val="1400"/>
              <a:buNone/>
              <a:defRPr sz="1800" b="0" i="0" u="none" strike="noStrike" cap="none"/>
            </a:lvl4pPr>
            <a:lvl5pPr marL="2286000" marR="0" lvl="4" indent="-228600" algn="l" rtl="0">
              <a:spcBef>
                <a:spcPts val="0"/>
              </a:spcBef>
              <a:spcAft>
                <a:spcPts val="0"/>
              </a:spcAft>
              <a:buSzPts val="1400"/>
              <a:buNone/>
              <a:defRPr sz="1800" b="0" i="0" u="none" strike="noStrike" cap="none"/>
            </a:lvl5pPr>
            <a:lvl6pPr marL="2743200" marR="0" lvl="5" indent="-228600" algn="l" rtl="0">
              <a:spcBef>
                <a:spcPts val="0"/>
              </a:spcBef>
              <a:spcAft>
                <a:spcPts val="0"/>
              </a:spcAft>
              <a:buSzPts val="1400"/>
              <a:buNone/>
              <a:defRPr sz="1800" b="0" i="0" u="none" strike="noStrike" cap="none"/>
            </a:lvl6pPr>
            <a:lvl7pPr marL="3200400" marR="0" lvl="6" indent="-228600" algn="l" rtl="0">
              <a:spcBef>
                <a:spcPts val="0"/>
              </a:spcBef>
              <a:spcAft>
                <a:spcPts val="0"/>
              </a:spcAft>
              <a:buSzPts val="1400"/>
              <a:buNone/>
              <a:defRPr sz="1800" b="0" i="0" u="none" strike="noStrike" cap="none"/>
            </a:lvl7pPr>
            <a:lvl8pPr marL="3657600" marR="0" lvl="7" indent="-228600" algn="l" rtl="0">
              <a:spcBef>
                <a:spcPts val="0"/>
              </a:spcBef>
              <a:spcAft>
                <a:spcPts val="0"/>
              </a:spcAft>
              <a:buSzPts val="1400"/>
              <a:buNone/>
              <a:defRPr sz="1800" b="0" i="0" u="none" strike="noStrike" cap="none"/>
            </a:lvl8pPr>
            <a:lvl9pPr marL="4114800" marR="0" lvl="8" indent="-228600" algn="l" rtl="0">
              <a:spcBef>
                <a:spcPts val="0"/>
              </a:spcBef>
              <a:spcAft>
                <a:spcPts val="0"/>
              </a:spcAft>
              <a:buSzPts val="1400"/>
              <a:buNone/>
              <a:defRPr sz="1800" b="0" i="0" u="none" strike="noStrike" cap="none"/>
            </a:lvl9pPr>
          </a:lstStyle>
          <a:p>
            <a:endParaRPr/>
          </a:p>
        </p:txBody>
      </p:sp>
      <p:sp>
        <p:nvSpPr>
          <p:cNvPr id="49" name="Google Shape;49;p13"/>
          <p:cNvSpPr txBox="1">
            <a:spLocks noGrp="1"/>
          </p:cNvSpPr>
          <p:nvPr>
            <p:ph type="body" idx="4"/>
          </p:nvPr>
        </p:nvSpPr>
        <p:spPr>
          <a:xfrm>
            <a:off x="6231960" y="3682080"/>
            <a:ext cx="5354280" cy="1896840"/>
          </a:xfrm>
          <a:prstGeom prst="rect">
            <a:avLst/>
          </a:prstGeom>
          <a:noFill/>
          <a:ln>
            <a:noFill/>
          </a:ln>
        </p:spPr>
        <p:txBody>
          <a:bodyPr spcFirstLastPara="1" wrap="square" lIns="0" tIns="0" rIns="0" bIns="0" anchor="t" anchorCtr="0">
            <a:normAutofit/>
          </a:bodyPr>
          <a:lstStyle>
            <a:lvl1pPr marL="457200" marR="0" lvl="0" indent="-228600" algn="l" rtl="0">
              <a:spcBef>
                <a:spcPts val="0"/>
              </a:spcBef>
              <a:spcAft>
                <a:spcPts val="0"/>
              </a:spcAft>
              <a:buSzPts val="1400"/>
              <a:buNone/>
              <a:defRPr sz="1800" b="0" i="0" u="none" strike="noStrike" cap="none"/>
            </a:lvl1pPr>
            <a:lvl2pPr marL="914400" marR="0" lvl="1" indent="-228600" algn="l" rtl="0">
              <a:spcBef>
                <a:spcPts val="0"/>
              </a:spcBef>
              <a:spcAft>
                <a:spcPts val="0"/>
              </a:spcAft>
              <a:buSzPts val="1400"/>
              <a:buNone/>
              <a:defRPr sz="1800" b="0" i="0" u="none" strike="noStrike" cap="none"/>
            </a:lvl2pPr>
            <a:lvl3pPr marL="1371600" marR="0" lvl="2" indent="-228600" algn="l" rtl="0">
              <a:spcBef>
                <a:spcPts val="0"/>
              </a:spcBef>
              <a:spcAft>
                <a:spcPts val="0"/>
              </a:spcAft>
              <a:buSzPts val="1400"/>
              <a:buNone/>
              <a:defRPr sz="1800" b="0" i="0" u="none" strike="noStrike" cap="none"/>
            </a:lvl3pPr>
            <a:lvl4pPr marL="1828800" marR="0" lvl="3" indent="-228600" algn="l" rtl="0">
              <a:spcBef>
                <a:spcPts val="0"/>
              </a:spcBef>
              <a:spcAft>
                <a:spcPts val="0"/>
              </a:spcAft>
              <a:buSzPts val="1400"/>
              <a:buNone/>
              <a:defRPr sz="1800" b="0" i="0" u="none" strike="noStrike" cap="none"/>
            </a:lvl4pPr>
            <a:lvl5pPr marL="2286000" marR="0" lvl="4" indent="-228600" algn="l" rtl="0">
              <a:spcBef>
                <a:spcPts val="0"/>
              </a:spcBef>
              <a:spcAft>
                <a:spcPts val="0"/>
              </a:spcAft>
              <a:buSzPts val="1400"/>
              <a:buNone/>
              <a:defRPr sz="1800" b="0" i="0" u="none" strike="noStrike" cap="none"/>
            </a:lvl5pPr>
            <a:lvl6pPr marL="2743200" marR="0" lvl="5" indent="-228600" algn="l" rtl="0">
              <a:spcBef>
                <a:spcPts val="0"/>
              </a:spcBef>
              <a:spcAft>
                <a:spcPts val="0"/>
              </a:spcAft>
              <a:buSzPts val="1400"/>
              <a:buNone/>
              <a:defRPr sz="1800" b="0" i="0" u="none" strike="noStrike" cap="none"/>
            </a:lvl6pPr>
            <a:lvl7pPr marL="3200400" marR="0" lvl="6" indent="-228600" algn="l" rtl="0">
              <a:spcBef>
                <a:spcPts val="0"/>
              </a:spcBef>
              <a:spcAft>
                <a:spcPts val="0"/>
              </a:spcAft>
              <a:buSzPts val="1400"/>
              <a:buNone/>
              <a:defRPr sz="1800" b="0" i="0" u="none" strike="noStrike" cap="none"/>
            </a:lvl7pPr>
            <a:lvl8pPr marL="3657600" marR="0" lvl="7" indent="-228600" algn="l" rtl="0">
              <a:spcBef>
                <a:spcPts val="0"/>
              </a:spcBef>
              <a:spcAft>
                <a:spcPts val="0"/>
              </a:spcAft>
              <a:buSzPts val="1400"/>
              <a:buNone/>
              <a:defRPr sz="1800" b="0" i="0" u="none" strike="noStrike" cap="none"/>
            </a:lvl8pPr>
            <a:lvl9pPr marL="4114800" marR="0" lvl="8" indent="-228600" algn="l" rtl="0">
              <a:spcBef>
                <a:spcPts val="0"/>
              </a:spcBef>
              <a:spcAft>
                <a:spcPts val="0"/>
              </a:spcAft>
              <a:buSzPts val="1400"/>
              <a:buNone/>
              <a:defRPr sz="1800" b="0" i="0" u="none" strike="noStrike" cap="none"/>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6 Content">
  <p:cSld name="Title, 6 Content">
    <p:spTree>
      <p:nvGrpSpPr>
        <p:cNvPr id="1" name="Shape 50"/>
        <p:cNvGrpSpPr/>
        <p:nvPr/>
      </p:nvGrpSpPr>
      <p:grpSpPr>
        <a:xfrm>
          <a:off x="0" y="0"/>
          <a:ext cx="0" cy="0"/>
          <a:chOff x="0" y="0"/>
          <a:chExt cx="0" cy="0"/>
        </a:xfrm>
      </p:grpSpPr>
      <p:sp>
        <p:nvSpPr>
          <p:cNvPr id="51" name="Google Shape;51;p14"/>
          <p:cNvSpPr txBox="1">
            <a:spLocks noGrp="1"/>
          </p:cNvSpPr>
          <p:nvPr>
            <p:ph type="title"/>
          </p:nvPr>
        </p:nvSpPr>
        <p:spPr>
          <a:xfrm>
            <a:off x="1523880" y="1122480"/>
            <a:ext cx="9143640" cy="2387160"/>
          </a:xfrm>
          <a:prstGeom prst="rect">
            <a:avLst/>
          </a:prstGeom>
          <a:noFill/>
          <a:ln>
            <a:noFill/>
          </a:ln>
        </p:spPr>
        <p:txBody>
          <a:bodyPr spcFirstLastPara="1" wrap="square" lIns="0" tIns="0" rIns="0" bIns="0" anchor="ctr" anchorCtr="0">
            <a:sp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14"/>
          <p:cNvSpPr txBox="1">
            <a:spLocks noGrp="1"/>
          </p:cNvSpPr>
          <p:nvPr>
            <p:ph type="body" idx="1"/>
          </p:nvPr>
        </p:nvSpPr>
        <p:spPr>
          <a:xfrm>
            <a:off x="609480" y="1604520"/>
            <a:ext cx="3533040" cy="1896840"/>
          </a:xfrm>
          <a:prstGeom prst="rect">
            <a:avLst/>
          </a:prstGeom>
          <a:noFill/>
          <a:ln>
            <a:noFill/>
          </a:ln>
        </p:spPr>
        <p:txBody>
          <a:bodyPr spcFirstLastPara="1" wrap="square" lIns="0" tIns="0" rIns="0" bIns="0" anchor="t" anchorCtr="0">
            <a:normAutofit/>
          </a:bodyPr>
          <a:lstStyle>
            <a:lvl1pPr marL="457200" marR="0" lvl="0" indent="-228600" algn="l" rtl="0">
              <a:spcBef>
                <a:spcPts val="0"/>
              </a:spcBef>
              <a:spcAft>
                <a:spcPts val="0"/>
              </a:spcAft>
              <a:buSzPts val="1400"/>
              <a:buNone/>
              <a:defRPr sz="1800" b="0" i="0" u="none" strike="noStrike" cap="none"/>
            </a:lvl1pPr>
            <a:lvl2pPr marL="914400" marR="0" lvl="1" indent="-228600" algn="l" rtl="0">
              <a:spcBef>
                <a:spcPts val="0"/>
              </a:spcBef>
              <a:spcAft>
                <a:spcPts val="0"/>
              </a:spcAft>
              <a:buSzPts val="1400"/>
              <a:buNone/>
              <a:defRPr sz="1800" b="0" i="0" u="none" strike="noStrike" cap="none"/>
            </a:lvl2pPr>
            <a:lvl3pPr marL="1371600" marR="0" lvl="2" indent="-228600" algn="l" rtl="0">
              <a:spcBef>
                <a:spcPts val="0"/>
              </a:spcBef>
              <a:spcAft>
                <a:spcPts val="0"/>
              </a:spcAft>
              <a:buSzPts val="1400"/>
              <a:buNone/>
              <a:defRPr sz="1800" b="0" i="0" u="none" strike="noStrike" cap="none"/>
            </a:lvl3pPr>
            <a:lvl4pPr marL="1828800" marR="0" lvl="3" indent="-228600" algn="l" rtl="0">
              <a:spcBef>
                <a:spcPts val="0"/>
              </a:spcBef>
              <a:spcAft>
                <a:spcPts val="0"/>
              </a:spcAft>
              <a:buSzPts val="1400"/>
              <a:buNone/>
              <a:defRPr sz="1800" b="0" i="0" u="none" strike="noStrike" cap="none"/>
            </a:lvl4pPr>
            <a:lvl5pPr marL="2286000" marR="0" lvl="4" indent="-228600" algn="l" rtl="0">
              <a:spcBef>
                <a:spcPts val="0"/>
              </a:spcBef>
              <a:spcAft>
                <a:spcPts val="0"/>
              </a:spcAft>
              <a:buSzPts val="1400"/>
              <a:buNone/>
              <a:defRPr sz="1800" b="0" i="0" u="none" strike="noStrike" cap="none"/>
            </a:lvl5pPr>
            <a:lvl6pPr marL="2743200" marR="0" lvl="5" indent="-228600" algn="l" rtl="0">
              <a:spcBef>
                <a:spcPts val="0"/>
              </a:spcBef>
              <a:spcAft>
                <a:spcPts val="0"/>
              </a:spcAft>
              <a:buSzPts val="1400"/>
              <a:buNone/>
              <a:defRPr sz="1800" b="0" i="0" u="none" strike="noStrike" cap="none"/>
            </a:lvl6pPr>
            <a:lvl7pPr marL="3200400" marR="0" lvl="6" indent="-228600" algn="l" rtl="0">
              <a:spcBef>
                <a:spcPts val="0"/>
              </a:spcBef>
              <a:spcAft>
                <a:spcPts val="0"/>
              </a:spcAft>
              <a:buSzPts val="1400"/>
              <a:buNone/>
              <a:defRPr sz="1800" b="0" i="0" u="none" strike="noStrike" cap="none"/>
            </a:lvl7pPr>
            <a:lvl8pPr marL="3657600" marR="0" lvl="7" indent="-228600" algn="l" rtl="0">
              <a:spcBef>
                <a:spcPts val="0"/>
              </a:spcBef>
              <a:spcAft>
                <a:spcPts val="0"/>
              </a:spcAft>
              <a:buSzPts val="1400"/>
              <a:buNone/>
              <a:defRPr sz="1800" b="0" i="0" u="none" strike="noStrike" cap="none"/>
            </a:lvl8pPr>
            <a:lvl9pPr marL="4114800" marR="0" lvl="8" indent="-228600" algn="l" rtl="0">
              <a:spcBef>
                <a:spcPts val="0"/>
              </a:spcBef>
              <a:spcAft>
                <a:spcPts val="0"/>
              </a:spcAft>
              <a:buSzPts val="1400"/>
              <a:buNone/>
              <a:defRPr sz="1800" b="0" i="0" u="none" strike="noStrike" cap="none"/>
            </a:lvl9pPr>
          </a:lstStyle>
          <a:p>
            <a:endParaRPr/>
          </a:p>
        </p:txBody>
      </p:sp>
      <p:sp>
        <p:nvSpPr>
          <p:cNvPr id="53" name="Google Shape;53;p14"/>
          <p:cNvSpPr txBox="1">
            <a:spLocks noGrp="1"/>
          </p:cNvSpPr>
          <p:nvPr>
            <p:ph type="body" idx="2"/>
          </p:nvPr>
        </p:nvSpPr>
        <p:spPr>
          <a:xfrm>
            <a:off x="4319640" y="1604520"/>
            <a:ext cx="3533040" cy="1896840"/>
          </a:xfrm>
          <a:prstGeom prst="rect">
            <a:avLst/>
          </a:prstGeom>
          <a:noFill/>
          <a:ln>
            <a:noFill/>
          </a:ln>
        </p:spPr>
        <p:txBody>
          <a:bodyPr spcFirstLastPara="1" wrap="square" lIns="0" tIns="0" rIns="0" bIns="0" anchor="t" anchorCtr="0">
            <a:normAutofit/>
          </a:bodyPr>
          <a:lstStyle>
            <a:lvl1pPr marL="457200" marR="0" lvl="0" indent="-228600" algn="l" rtl="0">
              <a:spcBef>
                <a:spcPts val="0"/>
              </a:spcBef>
              <a:spcAft>
                <a:spcPts val="0"/>
              </a:spcAft>
              <a:buSzPts val="1400"/>
              <a:buNone/>
              <a:defRPr sz="1800" b="0" i="0" u="none" strike="noStrike" cap="none"/>
            </a:lvl1pPr>
            <a:lvl2pPr marL="914400" marR="0" lvl="1" indent="-228600" algn="l" rtl="0">
              <a:spcBef>
                <a:spcPts val="0"/>
              </a:spcBef>
              <a:spcAft>
                <a:spcPts val="0"/>
              </a:spcAft>
              <a:buSzPts val="1400"/>
              <a:buNone/>
              <a:defRPr sz="1800" b="0" i="0" u="none" strike="noStrike" cap="none"/>
            </a:lvl2pPr>
            <a:lvl3pPr marL="1371600" marR="0" lvl="2" indent="-228600" algn="l" rtl="0">
              <a:spcBef>
                <a:spcPts val="0"/>
              </a:spcBef>
              <a:spcAft>
                <a:spcPts val="0"/>
              </a:spcAft>
              <a:buSzPts val="1400"/>
              <a:buNone/>
              <a:defRPr sz="1800" b="0" i="0" u="none" strike="noStrike" cap="none"/>
            </a:lvl3pPr>
            <a:lvl4pPr marL="1828800" marR="0" lvl="3" indent="-228600" algn="l" rtl="0">
              <a:spcBef>
                <a:spcPts val="0"/>
              </a:spcBef>
              <a:spcAft>
                <a:spcPts val="0"/>
              </a:spcAft>
              <a:buSzPts val="1400"/>
              <a:buNone/>
              <a:defRPr sz="1800" b="0" i="0" u="none" strike="noStrike" cap="none"/>
            </a:lvl4pPr>
            <a:lvl5pPr marL="2286000" marR="0" lvl="4" indent="-228600" algn="l" rtl="0">
              <a:spcBef>
                <a:spcPts val="0"/>
              </a:spcBef>
              <a:spcAft>
                <a:spcPts val="0"/>
              </a:spcAft>
              <a:buSzPts val="1400"/>
              <a:buNone/>
              <a:defRPr sz="1800" b="0" i="0" u="none" strike="noStrike" cap="none"/>
            </a:lvl5pPr>
            <a:lvl6pPr marL="2743200" marR="0" lvl="5" indent="-228600" algn="l" rtl="0">
              <a:spcBef>
                <a:spcPts val="0"/>
              </a:spcBef>
              <a:spcAft>
                <a:spcPts val="0"/>
              </a:spcAft>
              <a:buSzPts val="1400"/>
              <a:buNone/>
              <a:defRPr sz="1800" b="0" i="0" u="none" strike="noStrike" cap="none"/>
            </a:lvl6pPr>
            <a:lvl7pPr marL="3200400" marR="0" lvl="6" indent="-228600" algn="l" rtl="0">
              <a:spcBef>
                <a:spcPts val="0"/>
              </a:spcBef>
              <a:spcAft>
                <a:spcPts val="0"/>
              </a:spcAft>
              <a:buSzPts val="1400"/>
              <a:buNone/>
              <a:defRPr sz="1800" b="0" i="0" u="none" strike="noStrike" cap="none"/>
            </a:lvl7pPr>
            <a:lvl8pPr marL="3657600" marR="0" lvl="7" indent="-228600" algn="l" rtl="0">
              <a:spcBef>
                <a:spcPts val="0"/>
              </a:spcBef>
              <a:spcAft>
                <a:spcPts val="0"/>
              </a:spcAft>
              <a:buSzPts val="1400"/>
              <a:buNone/>
              <a:defRPr sz="1800" b="0" i="0" u="none" strike="noStrike" cap="none"/>
            </a:lvl8pPr>
            <a:lvl9pPr marL="4114800" marR="0" lvl="8" indent="-228600" algn="l" rtl="0">
              <a:spcBef>
                <a:spcPts val="0"/>
              </a:spcBef>
              <a:spcAft>
                <a:spcPts val="0"/>
              </a:spcAft>
              <a:buSzPts val="1400"/>
              <a:buNone/>
              <a:defRPr sz="1800" b="0" i="0" u="none" strike="noStrike" cap="none"/>
            </a:lvl9pPr>
          </a:lstStyle>
          <a:p>
            <a:endParaRPr/>
          </a:p>
        </p:txBody>
      </p:sp>
      <p:sp>
        <p:nvSpPr>
          <p:cNvPr id="54" name="Google Shape;54;p14"/>
          <p:cNvSpPr txBox="1">
            <a:spLocks noGrp="1"/>
          </p:cNvSpPr>
          <p:nvPr>
            <p:ph type="body" idx="3"/>
          </p:nvPr>
        </p:nvSpPr>
        <p:spPr>
          <a:xfrm>
            <a:off x="8029800" y="1604520"/>
            <a:ext cx="3533040" cy="1896840"/>
          </a:xfrm>
          <a:prstGeom prst="rect">
            <a:avLst/>
          </a:prstGeom>
          <a:noFill/>
          <a:ln>
            <a:noFill/>
          </a:ln>
        </p:spPr>
        <p:txBody>
          <a:bodyPr spcFirstLastPara="1" wrap="square" lIns="0" tIns="0" rIns="0" bIns="0" anchor="t" anchorCtr="0">
            <a:normAutofit/>
          </a:bodyPr>
          <a:lstStyle>
            <a:lvl1pPr marL="457200" marR="0" lvl="0" indent="-228600" algn="l" rtl="0">
              <a:spcBef>
                <a:spcPts val="0"/>
              </a:spcBef>
              <a:spcAft>
                <a:spcPts val="0"/>
              </a:spcAft>
              <a:buSzPts val="1400"/>
              <a:buNone/>
              <a:defRPr sz="1800" b="0" i="0" u="none" strike="noStrike" cap="none"/>
            </a:lvl1pPr>
            <a:lvl2pPr marL="914400" marR="0" lvl="1" indent="-228600" algn="l" rtl="0">
              <a:spcBef>
                <a:spcPts val="0"/>
              </a:spcBef>
              <a:spcAft>
                <a:spcPts val="0"/>
              </a:spcAft>
              <a:buSzPts val="1400"/>
              <a:buNone/>
              <a:defRPr sz="1800" b="0" i="0" u="none" strike="noStrike" cap="none"/>
            </a:lvl2pPr>
            <a:lvl3pPr marL="1371600" marR="0" lvl="2" indent="-228600" algn="l" rtl="0">
              <a:spcBef>
                <a:spcPts val="0"/>
              </a:spcBef>
              <a:spcAft>
                <a:spcPts val="0"/>
              </a:spcAft>
              <a:buSzPts val="1400"/>
              <a:buNone/>
              <a:defRPr sz="1800" b="0" i="0" u="none" strike="noStrike" cap="none"/>
            </a:lvl3pPr>
            <a:lvl4pPr marL="1828800" marR="0" lvl="3" indent="-228600" algn="l" rtl="0">
              <a:spcBef>
                <a:spcPts val="0"/>
              </a:spcBef>
              <a:spcAft>
                <a:spcPts val="0"/>
              </a:spcAft>
              <a:buSzPts val="1400"/>
              <a:buNone/>
              <a:defRPr sz="1800" b="0" i="0" u="none" strike="noStrike" cap="none"/>
            </a:lvl4pPr>
            <a:lvl5pPr marL="2286000" marR="0" lvl="4" indent="-228600" algn="l" rtl="0">
              <a:spcBef>
                <a:spcPts val="0"/>
              </a:spcBef>
              <a:spcAft>
                <a:spcPts val="0"/>
              </a:spcAft>
              <a:buSzPts val="1400"/>
              <a:buNone/>
              <a:defRPr sz="1800" b="0" i="0" u="none" strike="noStrike" cap="none"/>
            </a:lvl5pPr>
            <a:lvl6pPr marL="2743200" marR="0" lvl="5" indent="-228600" algn="l" rtl="0">
              <a:spcBef>
                <a:spcPts val="0"/>
              </a:spcBef>
              <a:spcAft>
                <a:spcPts val="0"/>
              </a:spcAft>
              <a:buSzPts val="1400"/>
              <a:buNone/>
              <a:defRPr sz="1800" b="0" i="0" u="none" strike="noStrike" cap="none"/>
            </a:lvl6pPr>
            <a:lvl7pPr marL="3200400" marR="0" lvl="6" indent="-228600" algn="l" rtl="0">
              <a:spcBef>
                <a:spcPts val="0"/>
              </a:spcBef>
              <a:spcAft>
                <a:spcPts val="0"/>
              </a:spcAft>
              <a:buSzPts val="1400"/>
              <a:buNone/>
              <a:defRPr sz="1800" b="0" i="0" u="none" strike="noStrike" cap="none"/>
            </a:lvl7pPr>
            <a:lvl8pPr marL="3657600" marR="0" lvl="7" indent="-228600" algn="l" rtl="0">
              <a:spcBef>
                <a:spcPts val="0"/>
              </a:spcBef>
              <a:spcAft>
                <a:spcPts val="0"/>
              </a:spcAft>
              <a:buSzPts val="1400"/>
              <a:buNone/>
              <a:defRPr sz="1800" b="0" i="0" u="none" strike="noStrike" cap="none"/>
            </a:lvl8pPr>
            <a:lvl9pPr marL="4114800" marR="0" lvl="8" indent="-228600" algn="l" rtl="0">
              <a:spcBef>
                <a:spcPts val="0"/>
              </a:spcBef>
              <a:spcAft>
                <a:spcPts val="0"/>
              </a:spcAft>
              <a:buSzPts val="1400"/>
              <a:buNone/>
              <a:defRPr sz="1800" b="0" i="0" u="none" strike="noStrike" cap="none"/>
            </a:lvl9pPr>
          </a:lstStyle>
          <a:p>
            <a:endParaRPr/>
          </a:p>
        </p:txBody>
      </p:sp>
      <p:sp>
        <p:nvSpPr>
          <p:cNvPr id="55" name="Google Shape;55;p14"/>
          <p:cNvSpPr txBox="1">
            <a:spLocks noGrp="1"/>
          </p:cNvSpPr>
          <p:nvPr>
            <p:ph type="body" idx="4"/>
          </p:nvPr>
        </p:nvSpPr>
        <p:spPr>
          <a:xfrm>
            <a:off x="609480" y="3682080"/>
            <a:ext cx="3533040" cy="1896840"/>
          </a:xfrm>
          <a:prstGeom prst="rect">
            <a:avLst/>
          </a:prstGeom>
          <a:noFill/>
          <a:ln>
            <a:noFill/>
          </a:ln>
        </p:spPr>
        <p:txBody>
          <a:bodyPr spcFirstLastPara="1" wrap="square" lIns="0" tIns="0" rIns="0" bIns="0" anchor="t" anchorCtr="0">
            <a:normAutofit/>
          </a:bodyPr>
          <a:lstStyle>
            <a:lvl1pPr marL="457200" marR="0" lvl="0" indent="-228600" algn="l" rtl="0">
              <a:spcBef>
                <a:spcPts val="0"/>
              </a:spcBef>
              <a:spcAft>
                <a:spcPts val="0"/>
              </a:spcAft>
              <a:buSzPts val="1400"/>
              <a:buNone/>
              <a:defRPr sz="1800" b="0" i="0" u="none" strike="noStrike" cap="none"/>
            </a:lvl1pPr>
            <a:lvl2pPr marL="914400" marR="0" lvl="1" indent="-228600" algn="l" rtl="0">
              <a:spcBef>
                <a:spcPts val="0"/>
              </a:spcBef>
              <a:spcAft>
                <a:spcPts val="0"/>
              </a:spcAft>
              <a:buSzPts val="1400"/>
              <a:buNone/>
              <a:defRPr sz="1800" b="0" i="0" u="none" strike="noStrike" cap="none"/>
            </a:lvl2pPr>
            <a:lvl3pPr marL="1371600" marR="0" lvl="2" indent="-228600" algn="l" rtl="0">
              <a:spcBef>
                <a:spcPts val="0"/>
              </a:spcBef>
              <a:spcAft>
                <a:spcPts val="0"/>
              </a:spcAft>
              <a:buSzPts val="1400"/>
              <a:buNone/>
              <a:defRPr sz="1800" b="0" i="0" u="none" strike="noStrike" cap="none"/>
            </a:lvl3pPr>
            <a:lvl4pPr marL="1828800" marR="0" lvl="3" indent="-228600" algn="l" rtl="0">
              <a:spcBef>
                <a:spcPts val="0"/>
              </a:spcBef>
              <a:spcAft>
                <a:spcPts val="0"/>
              </a:spcAft>
              <a:buSzPts val="1400"/>
              <a:buNone/>
              <a:defRPr sz="1800" b="0" i="0" u="none" strike="noStrike" cap="none"/>
            </a:lvl4pPr>
            <a:lvl5pPr marL="2286000" marR="0" lvl="4" indent="-228600" algn="l" rtl="0">
              <a:spcBef>
                <a:spcPts val="0"/>
              </a:spcBef>
              <a:spcAft>
                <a:spcPts val="0"/>
              </a:spcAft>
              <a:buSzPts val="1400"/>
              <a:buNone/>
              <a:defRPr sz="1800" b="0" i="0" u="none" strike="noStrike" cap="none"/>
            </a:lvl5pPr>
            <a:lvl6pPr marL="2743200" marR="0" lvl="5" indent="-228600" algn="l" rtl="0">
              <a:spcBef>
                <a:spcPts val="0"/>
              </a:spcBef>
              <a:spcAft>
                <a:spcPts val="0"/>
              </a:spcAft>
              <a:buSzPts val="1400"/>
              <a:buNone/>
              <a:defRPr sz="1800" b="0" i="0" u="none" strike="noStrike" cap="none"/>
            </a:lvl6pPr>
            <a:lvl7pPr marL="3200400" marR="0" lvl="6" indent="-228600" algn="l" rtl="0">
              <a:spcBef>
                <a:spcPts val="0"/>
              </a:spcBef>
              <a:spcAft>
                <a:spcPts val="0"/>
              </a:spcAft>
              <a:buSzPts val="1400"/>
              <a:buNone/>
              <a:defRPr sz="1800" b="0" i="0" u="none" strike="noStrike" cap="none"/>
            </a:lvl7pPr>
            <a:lvl8pPr marL="3657600" marR="0" lvl="7" indent="-228600" algn="l" rtl="0">
              <a:spcBef>
                <a:spcPts val="0"/>
              </a:spcBef>
              <a:spcAft>
                <a:spcPts val="0"/>
              </a:spcAft>
              <a:buSzPts val="1400"/>
              <a:buNone/>
              <a:defRPr sz="1800" b="0" i="0" u="none" strike="noStrike" cap="none"/>
            </a:lvl8pPr>
            <a:lvl9pPr marL="4114800" marR="0" lvl="8" indent="-228600" algn="l" rtl="0">
              <a:spcBef>
                <a:spcPts val="0"/>
              </a:spcBef>
              <a:spcAft>
                <a:spcPts val="0"/>
              </a:spcAft>
              <a:buSzPts val="1400"/>
              <a:buNone/>
              <a:defRPr sz="1800" b="0" i="0" u="none" strike="noStrike" cap="none"/>
            </a:lvl9pPr>
          </a:lstStyle>
          <a:p>
            <a:endParaRPr/>
          </a:p>
        </p:txBody>
      </p:sp>
      <p:sp>
        <p:nvSpPr>
          <p:cNvPr id="56" name="Google Shape;56;p14"/>
          <p:cNvSpPr txBox="1">
            <a:spLocks noGrp="1"/>
          </p:cNvSpPr>
          <p:nvPr>
            <p:ph type="body" idx="5"/>
          </p:nvPr>
        </p:nvSpPr>
        <p:spPr>
          <a:xfrm>
            <a:off x="4319640" y="3682080"/>
            <a:ext cx="3533040" cy="1896840"/>
          </a:xfrm>
          <a:prstGeom prst="rect">
            <a:avLst/>
          </a:prstGeom>
          <a:noFill/>
          <a:ln>
            <a:noFill/>
          </a:ln>
        </p:spPr>
        <p:txBody>
          <a:bodyPr spcFirstLastPara="1" wrap="square" lIns="0" tIns="0" rIns="0" bIns="0" anchor="t" anchorCtr="0">
            <a:normAutofit/>
          </a:bodyPr>
          <a:lstStyle>
            <a:lvl1pPr marL="457200" marR="0" lvl="0" indent="-228600" algn="l" rtl="0">
              <a:spcBef>
                <a:spcPts val="0"/>
              </a:spcBef>
              <a:spcAft>
                <a:spcPts val="0"/>
              </a:spcAft>
              <a:buSzPts val="1400"/>
              <a:buNone/>
              <a:defRPr sz="1800" b="0" i="0" u="none" strike="noStrike" cap="none"/>
            </a:lvl1pPr>
            <a:lvl2pPr marL="914400" marR="0" lvl="1" indent="-228600" algn="l" rtl="0">
              <a:spcBef>
                <a:spcPts val="0"/>
              </a:spcBef>
              <a:spcAft>
                <a:spcPts val="0"/>
              </a:spcAft>
              <a:buSzPts val="1400"/>
              <a:buNone/>
              <a:defRPr sz="1800" b="0" i="0" u="none" strike="noStrike" cap="none"/>
            </a:lvl2pPr>
            <a:lvl3pPr marL="1371600" marR="0" lvl="2" indent="-228600" algn="l" rtl="0">
              <a:spcBef>
                <a:spcPts val="0"/>
              </a:spcBef>
              <a:spcAft>
                <a:spcPts val="0"/>
              </a:spcAft>
              <a:buSzPts val="1400"/>
              <a:buNone/>
              <a:defRPr sz="1800" b="0" i="0" u="none" strike="noStrike" cap="none"/>
            </a:lvl3pPr>
            <a:lvl4pPr marL="1828800" marR="0" lvl="3" indent="-228600" algn="l" rtl="0">
              <a:spcBef>
                <a:spcPts val="0"/>
              </a:spcBef>
              <a:spcAft>
                <a:spcPts val="0"/>
              </a:spcAft>
              <a:buSzPts val="1400"/>
              <a:buNone/>
              <a:defRPr sz="1800" b="0" i="0" u="none" strike="noStrike" cap="none"/>
            </a:lvl4pPr>
            <a:lvl5pPr marL="2286000" marR="0" lvl="4" indent="-228600" algn="l" rtl="0">
              <a:spcBef>
                <a:spcPts val="0"/>
              </a:spcBef>
              <a:spcAft>
                <a:spcPts val="0"/>
              </a:spcAft>
              <a:buSzPts val="1400"/>
              <a:buNone/>
              <a:defRPr sz="1800" b="0" i="0" u="none" strike="noStrike" cap="none"/>
            </a:lvl5pPr>
            <a:lvl6pPr marL="2743200" marR="0" lvl="5" indent="-228600" algn="l" rtl="0">
              <a:spcBef>
                <a:spcPts val="0"/>
              </a:spcBef>
              <a:spcAft>
                <a:spcPts val="0"/>
              </a:spcAft>
              <a:buSzPts val="1400"/>
              <a:buNone/>
              <a:defRPr sz="1800" b="0" i="0" u="none" strike="noStrike" cap="none"/>
            </a:lvl6pPr>
            <a:lvl7pPr marL="3200400" marR="0" lvl="6" indent="-228600" algn="l" rtl="0">
              <a:spcBef>
                <a:spcPts val="0"/>
              </a:spcBef>
              <a:spcAft>
                <a:spcPts val="0"/>
              </a:spcAft>
              <a:buSzPts val="1400"/>
              <a:buNone/>
              <a:defRPr sz="1800" b="0" i="0" u="none" strike="noStrike" cap="none"/>
            </a:lvl7pPr>
            <a:lvl8pPr marL="3657600" marR="0" lvl="7" indent="-228600" algn="l" rtl="0">
              <a:spcBef>
                <a:spcPts val="0"/>
              </a:spcBef>
              <a:spcAft>
                <a:spcPts val="0"/>
              </a:spcAft>
              <a:buSzPts val="1400"/>
              <a:buNone/>
              <a:defRPr sz="1800" b="0" i="0" u="none" strike="noStrike" cap="none"/>
            </a:lvl8pPr>
            <a:lvl9pPr marL="4114800" marR="0" lvl="8" indent="-228600" algn="l" rtl="0">
              <a:spcBef>
                <a:spcPts val="0"/>
              </a:spcBef>
              <a:spcAft>
                <a:spcPts val="0"/>
              </a:spcAft>
              <a:buSzPts val="1400"/>
              <a:buNone/>
              <a:defRPr sz="1800" b="0" i="0" u="none" strike="noStrike" cap="none"/>
            </a:lvl9pPr>
          </a:lstStyle>
          <a:p>
            <a:endParaRPr/>
          </a:p>
        </p:txBody>
      </p:sp>
      <p:sp>
        <p:nvSpPr>
          <p:cNvPr id="57" name="Google Shape;57;p14"/>
          <p:cNvSpPr txBox="1">
            <a:spLocks noGrp="1"/>
          </p:cNvSpPr>
          <p:nvPr>
            <p:ph type="body" idx="6"/>
          </p:nvPr>
        </p:nvSpPr>
        <p:spPr>
          <a:xfrm>
            <a:off x="8029800" y="3682080"/>
            <a:ext cx="3533040" cy="1896840"/>
          </a:xfrm>
          <a:prstGeom prst="rect">
            <a:avLst/>
          </a:prstGeom>
          <a:noFill/>
          <a:ln>
            <a:noFill/>
          </a:ln>
        </p:spPr>
        <p:txBody>
          <a:bodyPr spcFirstLastPara="1" wrap="square" lIns="0" tIns="0" rIns="0" bIns="0" anchor="t" anchorCtr="0">
            <a:normAutofit/>
          </a:bodyPr>
          <a:lstStyle>
            <a:lvl1pPr marL="457200" marR="0" lvl="0" indent="-228600" algn="l" rtl="0">
              <a:spcBef>
                <a:spcPts val="0"/>
              </a:spcBef>
              <a:spcAft>
                <a:spcPts val="0"/>
              </a:spcAft>
              <a:buSzPts val="1400"/>
              <a:buNone/>
              <a:defRPr sz="1800" b="0" i="0" u="none" strike="noStrike" cap="none"/>
            </a:lvl1pPr>
            <a:lvl2pPr marL="914400" marR="0" lvl="1" indent="-228600" algn="l" rtl="0">
              <a:spcBef>
                <a:spcPts val="0"/>
              </a:spcBef>
              <a:spcAft>
                <a:spcPts val="0"/>
              </a:spcAft>
              <a:buSzPts val="1400"/>
              <a:buNone/>
              <a:defRPr sz="1800" b="0" i="0" u="none" strike="noStrike" cap="none"/>
            </a:lvl2pPr>
            <a:lvl3pPr marL="1371600" marR="0" lvl="2" indent="-228600" algn="l" rtl="0">
              <a:spcBef>
                <a:spcPts val="0"/>
              </a:spcBef>
              <a:spcAft>
                <a:spcPts val="0"/>
              </a:spcAft>
              <a:buSzPts val="1400"/>
              <a:buNone/>
              <a:defRPr sz="1800" b="0" i="0" u="none" strike="noStrike" cap="none"/>
            </a:lvl3pPr>
            <a:lvl4pPr marL="1828800" marR="0" lvl="3" indent="-228600" algn="l" rtl="0">
              <a:spcBef>
                <a:spcPts val="0"/>
              </a:spcBef>
              <a:spcAft>
                <a:spcPts val="0"/>
              </a:spcAft>
              <a:buSzPts val="1400"/>
              <a:buNone/>
              <a:defRPr sz="1800" b="0" i="0" u="none" strike="noStrike" cap="none"/>
            </a:lvl4pPr>
            <a:lvl5pPr marL="2286000" marR="0" lvl="4" indent="-228600" algn="l" rtl="0">
              <a:spcBef>
                <a:spcPts val="0"/>
              </a:spcBef>
              <a:spcAft>
                <a:spcPts val="0"/>
              </a:spcAft>
              <a:buSzPts val="1400"/>
              <a:buNone/>
              <a:defRPr sz="1800" b="0" i="0" u="none" strike="noStrike" cap="none"/>
            </a:lvl5pPr>
            <a:lvl6pPr marL="2743200" marR="0" lvl="5" indent="-228600" algn="l" rtl="0">
              <a:spcBef>
                <a:spcPts val="0"/>
              </a:spcBef>
              <a:spcAft>
                <a:spcPts val="0"/>
              </a:spcAft>
              <a:buSzPts val="1400"/>
              <a:buNone/>
              <a:defRPr sz="1800" b="0" i="0" u="none" strike="noStrike" cap="none"/>
            </a:lvl6pPr>
            <a:lvl7pPr marL="3200400" marR="0" lvl="6" indent="-228600" algn="l" rtl="0">
              <a:spcBef>
                <a:spcPts val="0"/>
              </a:spcBef>
              <a:spcAft>
                <a:spcPts val="0"/>
              </a:spcAft>
              <a:buSzPts val="1400"/>
              <a:buNone/>
              <a:defRPr sz="1800" b="0" i="0" u="none" strike="noStrike" cap="none"/>
            </a:lvl7pPr>
            <a:lvl8pPr marL="3657600" marR="0" lvl="7" indent="-228600" algn="l" rtl="0">
              <a:spcBef>
                <a:spcPts val="0"/>
              </a:spcBef>
              <a:spcAft>
                <a:spcPts val="0"/>
              </a:spcAft>
              <a:buSzPts val="1400"/>
              <a:buNone/>
              <a:defRPr sz="1800" b="0" i="0" u="none" strike="noStrike" cap="none"/>
            </a:lvl8pPr>
            <a:lvl9pPr marL="4114800" marR="0" lvl="8" indent="-228600" algn="l" rtl="0">
              <a:spcBef>
                <a:spcPts val="0"/>
              </a:spcBef>
              <a:spcAft>
                <a:spcPts val="0"/>
              </a:spcAft>
              <a:buSzPts val="1400"/>
              <a:buNone/>
              <a:defRPr sz="1800" b="0" i="0" u="none" strike="noStrike" cap="none"/>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Diapositiva de título" type="title">
  <p:cSld name="TITLE">
    <p:spTree>
      <p:nvGrpSpPr>
        <p:cNvPr id="1" name="Shape 64"/>
        <p:cNvGrpSpPr/>
        <p:nvPr/>
      </p:nvGrpSpPr>
      <p:grpSpPr>
        <a:xfrm>
          <a:off x="0" y="0"/>
          <a:ext cx="0" cy="0"/>
          <a:chOff x="0" y="0"/>
          <a:chExt cx="0" cy="0"/>
        </a:xfrm>
      </p:grpSpPr>
      <p:sp>
        <p:nvSpPr>
          <p:cNvPr id="65" name="Google Shape;65;g893620e1ce_3_6"/>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6" name="Google Shape;66;g893620e1ce_3_6"/>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67" name="Google Shape;67;g893620e1ce_3_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8" name="Google Shape;68;g893620e1ce_3_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9" name="Google Shape;69;g893620e1ce_3_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CO"/>
              <a:t>‹Nº›</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ítulo y objetos" type="obj">
  <p:cSld name="OBJECT">
    <p:spTree>
      <p:nvGrpSpPr>
        <p:cNvPr id="1" name="Shape 70"/>
        <p:cNvGrpSpPr/>
        <p:nvPr/>
      </p:nvGrpSpPr>
      <p:grpSpPr>
        <a:xfrm>
          <a:off x="0" y="0"/>
          <a:ext cx="0" cy="0"/>
          <a:chOff x="0" y="0"/>
          <a:chExt cx="0" cy="0"/>
        </a:xfrm>
      </p:grpSpPr>
      <p:sp>
        <p:nvSpPr>
          <p:cNvPr id="71" name="Google Shape;71;g893620e1ce_3_1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2" name="Google Shape;72;g893620e1ce_3_1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3" name="Google Shape;73;g893620e1ce_3_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4" name="Google Shape;74;g893620e1ce_3_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5" name="Google Shape;75;g893620e1ce_3_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CO"/>
              <a:t>‹Nº›</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Encabezado de sección" type="secHead">
  <p:cSld name="SECTION_HEADER">
    <p:spTree>
      <p:nvGrpSpPr>
        <p:cNvPr id="1" name="Shape 76"/>
        <p:cNvGrpSpPr/>
        <p:nvPr/>
      </p:nvGrpSpPr>
      <p:grpSpPr>
        <a:xfrm>
          <a:off x="0" y="0"/>
          <a:ext cx="0" cy="0"/>
          <a:chOff x="0" y="0"/>
          <a:chExt cx="0" cy="0"/>
        </a:xfrm>
      </p:grpSpPr>
      <p:sp>
        <p:nvSpPr>
          <p:cNvPr id="77" name="Google Shape;77;g893620e1ce_3_18"/>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8" name="Google Shape;78;g893620e1ce_3_18"/>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79" name="Google Shape;79;g893620e1ce_3_1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0" name="Google Shape;80;g893620e1ce_3_1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1" name="Google Shape;81;g893620e1ce_3_1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CO"/>
              <a:t>‹Nº›</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Dos objetos" type="twoObj">
  <p:cSld name="TWO_OBJECTS">
    <p:spTree>
      <p:nvGrpSpPr>
        <p:cNvPr id="1" name="Shape 82"/>
        <p:cNvGrpSpPr/>
        <p:nvPr/>
      </p:nvGrpSpPr>
      <p:grpSpPr>
        <a:xfrm>
          <a:off x="0" y="0"/>
          <a:ext cx="0" cy="0"/>
          <a:chOff x="0" y="0"/>
          <a:chExt cx="0" cy="0"/>
        </a:xfrm>
      </p:grpSpPr>
      <p:sp>
        <p:nvSpPr>
          <p:cNvPr id="83" name="Google Shape;83;g893620e1ce_3_2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4" name="Google Shape;84;g893620e1ce_3_24"/>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5" name="Google Shape;85;g893620e1ce_3_24"/>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6" name="Google Shape;86;g893620e1ce_3_2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7" name="Google Shape;87;g893620e1ce_3_2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8" name="Google Shape;88;g893620e1ce_3_2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CO"/>
              <a:t>‹Nº›</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omparación" type="twoTxTwoObj">
  <p:cSld name="TWO_OBJECTS_WITH_TEXT">
    <p:spTree>
      <p:nvGrpSpPr>
        <p:cNvPr id="1" name="Shape 89"/>
        <p:cNvGrpSpPr/>
        <p:nvPr/>
      </p:nvGrpSpPr>
      <p:grpSpPr>
        <a:xfrm>
          <a:off x="0" y="0"/>
          <a:ext cx="0" cy="0"/>
          <a:chOff x="0" y="0"/>
          <a:chExt cx="0" cy="0"/>
        </a:xfrm>
      </p:grpSpPr>
      <p:sp>
        <p:nvSpPr>
          <p:cNvPr id="90" name="Google Shape;90;g893620e1ce_3_31"/>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1" name="Google Shape;91;g893620e1ce_3_31"/>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92" name="Google Shape;92;g893620e1ce_3_31"/>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3" name="Google Shape;93;g893620e1ce_3_31"/>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94" name="Google Shape;94;g893620e1ce_3_31"/>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5" name="Google Shape;95;g893620e1ce_3_3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6" name="Google Shape;96;g893620e1ce_3_3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7" name="Google Shape;97;g893620e1ce_3_3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CO"/>
              <a:t>‹Nº›</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Solo el título" type="titleOnly">
  <p:cSld name="TITLE_ONLY">
    <p:spTree>
      <p:nvGrpSpPr>
        <p:cNvPr id="1" name="Shape 98"/>
        <p:cNvGrpSpPr/>
        <p:nvPr/>
      </p:nvGrpSpPr>
      <p:grpSpPr>
        <a:xfrm>
          <a:off x="0" y="0"/>
          <a:ext cx="0" cy="0"/>
          <a:chOff x="0" y="0"/>
          <a:chExt cx="0" cy="0"/>
        </a:xfrm>
      </p:grpSpPr>
      <p:sp>
        <p:nvSpPr>
          <p:cNvPr id="99" name="Google Shape;99;g893620e1ce_3_4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00" name="Google Shape;100;g893620e1ce_3_4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1" name="Google Shape;101;g893620e1ce_3_4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2" name="Google Shape;102;g893620e1ce_3_4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CO"/>
              <a:t>‹Nº›</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En blanco" type="blank">
  <p:cSld name="BLANK">
    <p:spTree>
      <p:nvGrpSpPr>
        <p:cNvPr id="1" name="Shape 103"/>
        <p:cNvGrpSpPr/>
        <p:nvPr/>
      </p:nvGrpSpPr>
      <p:grpSpPr>
        <a:xfrm>
          <a:off x="0" y="0"/>
          <a:ext cx="0" cy="0"/>
          <a:chOff x="0" y="0"/>
          <a:chExt cx="0" cy="0"/>
        </a:xfrm>
      </p:grpSpPr>
      <p:sp>
        <p:nvSpPr>
          <p:cNvPr id="104" name="Google Shape;104;g893620e1ce_3_4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5" name="Google Shape;105;g893620e1ce_3_4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6" name="Google Shape;106;g893620e1ce_3_4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CO"/>
              <a:t>‹Nº›</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Blank Slide" type="blank">
  <p:cSld name="BLANK">
    <p:spTree>
      <p:nvGrpSpPr>
        <p:cNvPr id="1" name="Shape 13"/>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ontenido con título" type="objTx">
  <p:cSld name="OBJECT_WITH_CAPTION_TEXT">
    <p:spTree>
      <p:nvGrpSpPr>
        <p:cNvPr id="1" name="Shape 107"/>
        <p:cNvGrpSpPr/>
        <p:nvPr/>
      </p:nvGrpSpPr>
      <p:grpSpPr>
        <a:xfrm>
          <a:off x="0" y="0"/>
          <a:ext cx="0" cy="0"/>
          <a:chOff x="0" y="0"/>
          <a:chExt cx="0" cy="0"/>
        </a:xfrm>
      </p:grpSpPr>
      <p:sp>
        <p:nvSpPr>
          <p:cNvPr id="108" name="Google Shape;108;g893620e1ce_3_4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09" name="Google Shape;109;g893620e1ce_3_49"/>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110" name="Google Shape;110;g893620e1ce_3_49"/>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111" name="Google Shape;111;g893620e1ce_3_4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2" name="Google Shape;112;g893620e1ce_3_4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3" name="Google Shape;113;g893620e1ce_3_4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CO"/>
              <a:t>‹Nº›</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Imagen con título" type="picTx">
  <p:cSld name="PICTURE_WITH_CAPTION_TEXT">
    <p:spTree>
      <p:nvGrpSpPr>
        <p:cNvPr id="1" name="Shape 114"/>
        <p:cNvGrpSpPr/>
        <p:nvPr/>
      </p:nvGrpSpPr>
      <p:grpSpPr>
        <a:xfrm>
          <a:off x="0" y="0"/>
          <a:ext cx="0" cy="0"/>
          <a:chOff x="0" y="0"/>
          <a:chExt cx="0" cy="0"/>
        </a:xfrm>
      </p:grpSpPr>
      <p:sp>
        <p:nvSpPr>
          <p:cNvPr id="115" name="Google Shape;115;g893620e1ce_3_56"/>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16" name="Google Shape;116;g893620e1ce_3_56"/>
          <p:cNvSpPr>
            <a:spLocks noGrp="1"/>
          </p:cNvSpPr>
          <p:nvPr>
            <p:ph type="pic" idx="2"/>
          </p:nvPr>
        </p:nvSpPr>
        <p:spPr>
          <a:xfrm>
            <a:off x="5183188" y="987425"/>
            <a:ext cx="6172200" cy="4873625"/>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117" name="Google Shape;117;g893620e1ce_3_56"/>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118" name="Google Shape;118;g893620e1ce_3_5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9" name="Google Shape;119;g893620e1ce_3_5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0" name="Google Shape;120;g893620e1ce_3_5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CO"/>
              <a:t>‹Nº›</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ítulo y texto vertical" type="vertTx">
  <p:cSld name="VERTICAL_TEXT">
    <p:spTree>
      <p:nvGrpSpPr>
        <p:cNvPr id="1" name="Shape 121"/>
        <p:cNvGrpSpPr/>
        <p:nvPr/>
      </p:nvGrpSpPr>
      <p:grpSpPr>
        <a:xfrm>
          <a:off x="0" y="0"/>
          <a:ext cx="0" cy="0"/>
          <a:chOff x="0" y="0"/>
          <a:chExt cx="0" cy="0"/>
        </a:xfrm>
      </p:grpSpPr>
      <p:sp>
        <p:nvSpPr>
          <p:cNvPr id="122" name="Google Shape;122;g893620e1ce_3_6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23" name="Google Shape;123;g893620e1ce_3_63"/>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4" name="Google Shape;124;g893620e1ce_3_6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5" name="Google Shape;125;g893620e1ce_3_6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6" name="Google Shape;126;g893620e1ce_3_6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CO"/>
              <a:t>‹Nº›</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ítulo vertical y texto" type="vertTitleAndTx">
  <p:cSld name="VERTICAL_TITLE_AND_VERTICAL_TEXT">
    <p:spTree>
      <p:nvGrpSpPr>
        <p:cNvPr id="1" name="Shape 127"/>
        <p:cNvGrpSpPr/>
        <p:nvPr/>
      </p:nvGrpSpPr>
      <p:grpSpPr>
        <a:xfrm>
          <a:off x="0" y="0"/>
          <a:ext cx="0" cy="0"/>
          <a:chOff x="0" y="0"/>
          <a:chExt cx="0" cy="0"/>
        </a:xfrm>
      </p:grpSpPr>
      <p:sp>
        <p:nvSpPr>
          <p:cNvPr id="128" name="Google Shape;128;g893620e1ce_3_69"/>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29" name="Google Shape;129;g893620e1ce_3_69"/>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0" name="Google Shape;130;g893620e1ce_3_6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1" name="Google Shape;131;g893620e1ce_3_6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2" name="Google Shape;132;g893620e1ce_3_6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CO"/>
              <a:t>‹Nº›</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Diapositiva de título" type="title">
  <p:cSld name="TITLE">
    <p:spTree>
      <p:nvGrpSpPr>
        <p:cNvPr id="1" name="Shape 139"/>
        <p:cNvGrpSpPr/>
        <p:nvPr/>
      </p:nvGrpSpPr>
      <p:grpSpPr>
        <a:xfrm>
          <a:off x="0" y="0"/>
          <a:ext cx="0" cy="0"/>
          <a:chOff x="0" y="0"/>
          <a:chExt cx="0" cy="0"/>
        </a:xfrm>
      </p:grpSpPr>
      <p:sp>
        <p:nvSpPr>
          <p:cNvPr id="140" name="Google Shape;140;g893620e1ce_38_6"/>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Autofit/>
          </a:bodyPr>
          <a:lstStyle>
            <a:lvl1pPr lvl="0" algn="ctr">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1" name="Google Shape;141;g893620e1ce_38_6"/>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42" name="Google Shape;142;g893620e1ce_38_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3" name="Google Shape;143;g893620e1ce_38_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4" name="Google Shape;144;g893620e1ce_38_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CO"/>
              <a:t>‹Nº›</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ítulo y objetos" type="obj">
  <p:cSld name="OBJECT">
    <p:spTree>
      <p:nvGrpSpPr>
        <p:cNvPr id="1" name="Shape 145"/>
        <p:cNvGrpSpPr/>
        <p:nvPr/>
      </p:nvGrpSpPr>
      <p:grpSpPr>
        <a:xfrm>
          <a:off x="0" y="0"/>
          <a:ext cx="0" cy="0"/>
          <a:chOff x="0" y="0"/>
          <a:chExt cx="0" cy="0"/>
        </a:xfrm>
      </p:grpSpPr>
      <p:sp>
        <p:nvSpPr>
          <p:cNvPr id="146" name="Google Shape;146;g893620e1ce_38_1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7" name="Google Shape;147;g893620e1ce_38_1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8" name="Google Shape;148;g893620e1ce_38_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9" name="Google Shape;149;g893620e1ce_38_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0" name="Google Shape;150;g893620e1ce_38_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CO"/>
              <a:t>‹Nº›</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Encabezado de sección" type="secHead">
  <p:cSld name="SECTION_HEADER">
    <p:spTree>
      <p:nvGrpSpPr>
        <p:cNvPr id="1" name="Shape 151"/>
        <p:cNvGrpSpPr/>
        <p:nvPr/>
      </p:nvGrpSpPr>
      <p:grpSpPr>
        <a:xfrm>
          <a:off x="0" y="0"/>
          <a:ext cx="0" cy="0"/>
          <a:chOff x="0" y="0"/>
          <a:chExt cx="0" cy="0"/>
        </a:xfrm>
      </p:grpSpPr>
      <p:sp>
        <p:nvSpPr>
          <p:cNvPr id="152" name="Google Shape;152;g893620e1ce_38_18"/>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3" name="Google Shape;153;g893620e1ce_38_18"/>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154" name="Google Shape;154;g893620e1ce_38_1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5" name="Google Shape;155;g893620e1ce_38_1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6" name="Google Shape;156;g893620e1ce_38_1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CO"/>
              <a:t>‹Nº›</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Dos objetos" type="twoObj">
  <p:cSld name="TWO_OBJECTS">
    <p:spTree>
      <p:nvGrpSpPr>
        <p:cNvPr id="1" name="Shape 157"/>
        <p:cNvGrpSpPr/>
        <p:nvPr/>
      </p:nvGrpSpPr>
      <p:grpSpPr>
        <a:xfrm>
          <a:off x="0" y="0"/>
          <a:ext cx="0" cy="0"/>
          <a:chOff x="0" y="0"/>
          <a:chExt cx="0" cy="0"/>
        </a:xfrm>
      </p:grpSpPr>
      <p:sp>
        <p:nvSpPr>
          <p:cNvPr id="158" name="Google Shape;158;g893620e1ce_38_2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9" name="Google Shape;159;g893620e1ce_38_24"/>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0" name="Google Shape;160;g893620e1ce_38_24"/>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1" name="Google Shape;161;g893620e1ce_38_2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2" name="Google Shape;162;g893620e1ce_38_2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3" name="Google Shape;163;g893620e1ce_38_2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CO"/>
              <a:t>‹Nº›</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Comparación" type="twoTxTwoObj">
  <p:cSld name="TWO_OBJECTS_WITH_TEXT">
    <p:spTree>
      <p:nvGrpSpPr>
        <p:cNvPr id="1" name="Shape 164"/>
        <p:cNvGrpSpPr/>
        <p:nvPr/>
      </p:nvGrpSpPr>
      <p:grpSpPr>
        <a:xfrm>
          <a:off x="0" y="0"/>
          <a:ext cx="0" cy="0"/>
          <a:chOff x="0" y="0"/>
          <a:chExt cx="0" cy="0"/>
        </a:xfrm>
      </p:grpSpPr>
      <p:sp>
        <p:nvSpPr>
          <p:cNvPr id="165" name="Google Shape;165;g893620e1ce_38_31"/>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6" name="Google Shape;166;g893620e1ce_38_31"/>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167" name="Google Shape;167;g893620e1ce_38_31"/>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8" name="Google Shape;168;g893620e1ce_38_31"/>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169" name="Google Shape;169;g893620e1ce_38_31"/>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0" name="Google Shape;170;g893620e1ce_38_3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1" name="Google Shape;171;g893620e1ce_38_3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2" name="Google Shape;172;g893620e1ce_38_3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CO"/>
              <a:t>‹Nº›</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Solo el título" type="titleOnly">
  <p:cSld name="TITLE_ONLY">
    <p:spTree>
      <p:nvGrpSpPr>
        <p:cNvPr id="1" name="Shape 173"/>
        <p:cNvGrpSpPr/>
        <p:nvPr/>
      </p:nvGrpSpPr>
      <p:grpSpPr>
        <a:xfrm>
          <a:off x="0" y="0"/>
          <a:ext cx="0" cy="0"/>
          <a:chOff x="0" y="0"/>
          <a:chExt cx="0" cy="0"/>
        </a:xfrm>
      </p:grpSpPr>
      <p:sp>
        <p:nvSpPr>
          <p:cNvPr id="174" name="Google Shape;174;g893620e1ce_38_4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5" name="Google Shape;175;g893620e1ce_38_4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6" name="Google Shape;176;g893620e1ce_38_4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7" name="Google Shape;177;g893620e1ce_38_4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CO"/>
              <a:t>‹Nº›</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Content" type="obj">
  <p:cSld name="OBJECT">
    <p:spTree>
      <p:nvGrpSpPr>
        <p:cNvPr id="1" name="Shape 14"/>
        <p:cNvGrpSpPr/>
        <p:nvPr/>
      </p:nvGrpSpPr>
      <p:grpSpPr>
        <a:xfrm>
          <a:off x="0" y="0"/>
          <a:ext cx="0" cy="0"/>
          <a:chOff x="0" y="0"/>
          <a:chExt cx="0" cy="0"/>
        </a:xfrm>
      </p:grpSpPr>
      <p:sp>
        <p:nvSpPr>
          <p:cNvPr id="15" name="Google Shape;15;p5"/>
          <p:cNvSpPr txBox="1">
            <a:spLocks noGrp="1"/>
          </p:cNvSpPr>
          <p:nvPr>
            <p:ph type="title"/>
          </p:nvPr>
        </p:nvSpPr>
        <p:spPr>
          <a:xfrm>
            <a:off x="1523880" y="1122480"/>
            <a:ext cx="9143640" cy="2387160"/>
          </a:xfrm>
          <a:prstGeom prst="rect">
            <a:avLst/>
          </a:prstGeom>
          <a:noFill/>
          <a:ln>
            <a:noFill/>
          </a:ln>
        </p:spPr>
        <p:txBody>
          <a:bodyPr spcFirstLastPara="1" wrap="square" lIns="0" tIns="0" rIns="0" bIns="0" anchor="ctr" anchorCtr="0">
            <a:sp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 name="Google Shape;16;p5"/>
          <p:cNvSpPr txBox="1">
            <a:spLocks noGrp="1"/>
          </p:cNvSpPr>
          <p:nvPr>
            <p:ph type="body" idx="1"/>
          </p:nvPr>
        </p:nvSpPr>
        <p:spPr>
          <a:xfrm>
            <a:off x="609480" y="1604520"/>
            <a:ext cx="10972440" cy="3977280"/>
          </a:xfrm>
          <a:prstGeom prst="rect">
            <a:avLst/>
          </a:prstGeom>
          <a:noFill/>
          <a:ln>
            <a:noFill/>
          </a:ln>
        </p:spPr>
        <p:txBody>
          <a:bodyPr spcFirstLastPara="1" wrap="square" lIns="0" tIns="0" rIns="0" bIns="0" anchor="t" anchorCtr="0">
            <a:normAutofit/>
          </a:bodyPr>
          <a:lstStyle>
            <a:lvl1pPr marL="457200" marR="0" lvl="0" indent="-228600" algn="l" rtl="0">
              <a:spcBef>
                <a:spcPts val="0"/>
              </a:spcBef>
              <a:spcAft>
                <a:spcPts val="0"/>
              </a:spcAft>
              <a:buSzPts val="1400"/>
              <a:buNone/>
              <a:defRPr sz="1800" b="0" i="0" u="none" strike="noStrike" cap="none"/>
            </a:lvl1pPr>
            <a:lvl2pPr marL="914400" marR="0" lvl="1" indent="-228600" algn="l" rtl="0">
              <a:spcBef>
                <a:spcPts val="0"/>
              </a:spcBef>
              <a:spcAft>
                <a:spcPts val="0"/>
              </a:spcAft>
              <a:buSzPts val="1400"/>
              <a:buNone/>
              <a:defRPr sz="1800" b="0" i="0" u="none" strike="noStrike" cap="none"/>
            </a:lvl2pPr>
            <a:lvl3pPr marL="1371600" marR="0" lvl="2" indent="-228600" algn="l" rtl="0">
              <a:spcBef>
                <a:spcPts val="0"/>
              </a:spcBef>
              <a:spcAft>
                <a:spcPts val="0"/>
              </a:spcAft>
              <a:buSzPts val="1400"/>
              <a:buNone/>
              <a:defRPr sz="1800" b="0" i="0" u="none" strike="noStrike" cap="none"/>
            </a:lvl3pPr>
            <a:lvl4pPr marL="1828800" marR="0" lvl="3" indent="-228600" algn="l" rtl="0">
              <a:spcBef>
                <a:spcPts val="0"/>
              </a:spcBef>
              <a:spcAft>
                <a:spcPts val="0"/>
              </a:spcAft>
              <a:buSzPts val="1400"/>
              <a:buNone/>
              <a:defRPr sz="1800" b="0" i="0" u="none" strike="noStrike" cap="none"/>
            </a:lvl4pPr>
            <a:lvl5pPr marL="2286000" marR="0" lvl="4" indent="-228600" algn="l" rtl="0">
              <a:spcBef>
                <a:spcPts val="0"/>
              </a:spcBef>
              <a:spcAft>
                <a:spcPts val="0"/>
              </a:spcAft>
              <a:buSzPts val="1400"/>
              <a:buNone/>
              <a:defRPr sz="1800" b="0" i="0" u="none" strike="noStrike" cap="none"/>
            </a:lvl5pPr>
            <a:lvl6pPr marL="2743200" marR="0" lvl="5" indent="-228600" algn="l" rtl="0">
              <a:spcBef>
                <a:spcPts val="0"/>
              </a:spcBef>
              <a:spcAft>
                <a:spcPts val="0"/>
              </a:spcAft>
              <a:buSzPts val="1400"/>
              <a:buNone/>
              <a:defRPr sz="1800" b="0" i="0" u="none" strike="noStrike" cap="none"/>
            </a:lvl6pPr>
            <a:lvl7pPr marL="3200400" marR="0" lvl="6" indent="-228600" algn="l" rtl="0">
              <a:spcBef>
                <a:spcPts val="0"/>
              </a:spcBef>
              <a:spcAft>
                <a:spcPts val="0"/>
              </a:spcAft>
              <a:buSzPts val="1400"/>
              <a:buNone/>
              <a:defRPr sz="1800" b="0" i="0" u="none" strike="noStrike" cap="none"/>
            </a:lvl7pPr>
            <a:lvl8pPr marL="3657600" marR="0" lvl="7" indent="-228600" algn="l" rtl="0">
              <a:spcBef>
                <a:spcPts val="0"/>
              </a:spcBef>
              <a:spcAft>
                <a:spcPts val="0"/>
              </a:spcAft>
              <a:buSzPts val="1400"/>
              <a:buNone/>
              <a:defRPr sz="1800" b="0" i="0" u="none" strike="noStrike" cap="none"/>
            </a:lvl8pPr>
            <a:lvl9pPr marL="4114800" marR="0" lvl="8" indent="-228600" algn="l" rtl="0">
              <a:spcBef>
                <a:spcPts val="0"/>
              </a:spcBef>
              <a:spcAft>
                <a:spcPts val="0"/>
              </a:spcAft>
              <a:buSzPts val="1400"/>
              <a:buNone/>
              <a:defRPr sz="1800" b="0" i="0" u="none" strike="noStrike" cap="none"/>
            </a:lvl9pPr>
          </a:lstStyle>
          <a:p>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En blanco" type="blank">
  <p:cSld name="BLANK">
    <p:spTree>
      <p:nvGrpSpPr>
        <p:cNvPr id="1" name="Shape 178"/>
        <p:cNvGrpSpPr/>
        <p:nvPr/>
      </p:nvGrpSpPr>
      <p:grpSpPr>
        <a:xfrm>
          <a:off x="0" y="0"/>
          <a:ext cx="0" cy="0"/>
          <a:chOff x="0" y="0"/>
          <a:chExt cx="0" cy="0"/>
        </a:xfrm>
      </p:grpSpPr>
      <p:sp>
        <p:nvSpPr>
          <p:cNvPr id="179" name="Google Shape;179;g893620e1ce_38_4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0" name="Google Shape;180;g893620e1ce_38_4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1" name="Google Shape;181;g893620e1ce_38_4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CO"/>
              <a:t>‹Nº›</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Contenido con título" type="objTx">
  <p:cSld name="OBJECT_WITH_CAPTION_TEXT">
    <p:spTree>
      <p:nvGrpSpPr>
        <p:cNvPr id="1" name="Shape 182"/>
        <p:cNvGrpSpPr/>
        <p:nvPr/>
      </p:nvGrpSpPr>
      <p:grpSpPr>
        <a:xfrm>
          <a:off x="0" y="0"/>
          <a:ext cx="0" cy="0"/>
          <a:chOff x="0" y="0"/>
          <a:chExt cx="0" cy="0"/>
        </a:xfrm>
      </p:grpSpPr>
      <p:sp>
        <p:nvSpPr>
          <p:cNvPr id="183" name="Google Shape;183;g893620e1ce_38_4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4" name="Google Shape;184;g893620e1ce_38_49"/>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185" name="Google Shape;185;g893620e1ce_38_49"/>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186" name="Google Shape;186;g893620e1ce_38_4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7" name="Google Shape;187;g893620e1ce_38_4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8" name="Google Shape;188;g893620e1ce_38_4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CO"/>
              <a:t>‹Nº›</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Imagen con título" type="picTx">
  <p:cSld name="PICTURE_WITH_CAPTION_TEXT">
    <p:spTree>
      <p:nvGrpSpPr>
        <p:cNvPr id="1" name="Shape 189"/>
        <p:cNvGrpSpPr/>
        <p:nvPr/>
      </p:nvGrpSpPr>
      <p:grpSpPr>
        <a:xfrm>
          <a:off x="0" y="0"/>
          <a:ext cx="0" cy="0"/>
          <a:chOff x="0" y="0"/>
          <a:chExt cx="0" cy="0"/>
        </a:xfrm>
      </p:grpSpPr>
      <p:sp>
        <p:nvSpPr>
          <p:cNvPr id="190" name="Google Shape;190;g893620e1ce_38_56"/>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1" name="Google Shape;191;g893620e1ce_38_56"/>
          <p:cNvSpPr>
            <a:spLocks noGrp="1"/>
          </p:cNvSpPr>
          <p:nvPr>
            <p:ph type="pic" idx="2"/>
          </p:nvPr>
        </p:nvSpPr>
        <p:spPr>
          <a:xfrm>
            <a:off x="5183188" y="987425"/>
            <a:ext cx="6172200" cy="4873625"/>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192" name="Google Shape;192;g893620e1ce_38_56"/>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193" name="Google Shape;193;g893620e1ce_38_5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4" name="Google Shape;194;g893620e1ce_38_5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5" name="Google Shape;195;g893620e1ce_38_5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CO"/>
              <a:t>‹Nº›</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ítulo y texto vertical" type="vertTx">
  <p:cSld name="VERTICAL_TEXT">
    <p:spTree>
      <p:nvGrpSpPr>
        <p:cNvPr id="1" name="Shape 196"/>
        <p:cNvGrpSpPr/>
        <p:nvPr/>
      </p:nvGrpSpPr>
      <p:grpSpPr>
        <a:xfrm>
          <a:off x="0" y="0"/>
          <a:ext cx="0" cy="0"/>
          <a:chOff x="0" y="0"/>
          <a:chExt cx="0" cy="0"/>
        </a:xfrm>
      </p:grpSpPr>
      <p:sp>
        <p:nvSpPr>
          <p:cNvPr id="197" name="Google Shape;197;g893620e1ce_38_6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8" name="Google Shape;198;g893620e1ce_38_63"/>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9" name="Google Shape;199;g893620e1ce_38_6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0" name="Google Shape;200;g893620e1ce_38_6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1" name="Google Shape;201;g893620e1ce_38_6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CO"/>
              <a:t>‹Nº›</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ítulo vertical y texto" type="vertTitleAndTx">
  <p:cSld name="VERTICAL_TITLE_AND_VERTICAL_TEXT">
    <p:spTree>
      <p:nvGrpSpPr>
        <p:cNvPr id="1" name="Shape 202"/>
        <p:cNvGrpSpPr/>
        <p:nvPr/>
      </p:nvGrpSpPr>
      <p:grpSpPr>
        <a:xfrm>
          <a:off x="0" y="0"/>
          <a:ext cx="0" cy="0"/>
          <a:chOff x="0" y="0"/>
          <a:chExt cx="0" cy="0"/>
        </a:xfrm>
      </p:grpSpPr>
      <p:sp>
        <p:nvSpPr>
          <p:cNvPr id="203" name="Google Shape;203;g893620e1ce_38_69"/>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4" name="Google Shape;204;g893620e1ce_38_69"/>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5" name="Google Shape;205;g893620e1ce_38_6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6" name="Google Shape;206;g893620e1ce_38_6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7" name="Google Shape;207;g893620e1ce_38_6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CO"/>
              <a:t>‹Nº›</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2 Content" type="twoObj">
  <p:cSld name="TWO_OBJECTS">
    <p:spTree>
      <p:nvGrpSpPr>
        <p:cNvPr id="1" name="Shape 17"/>
        <p:cNvGrpSpPr/>
        <p:nvPr/>
      </p:nvGrpSpPr>
      <p:grpSpPr>
        <a:xfrm>
          <a:off x="0" y="0"/>
          <a:ext cx="0" cy="0"/>
          <a:chOff x="0" y="0"/>
          <a:chExt cx="0" cy="0"/>
        </a:xfrm>
      </p:grpSpPr>
      <p:sp>
        <p:nvSpPr>
          <p:cNvPr id="18" name="Google Shape;18;p6"/>
          <p:cNvSpPr txBox="1">
            <a:spLocks noGrp="1"/>
          </p:cNvSpPr>
          <p:nvPr>
            <p:ph type="title"/>
          </p:nvPr>
        </p:nvSpPr>
        <p:spPr>
          <a:xfrm>
            <a:off x="1523880" y="1122480"/>
            <a:ext cx="9143640" cy="2387160"/>
          </a:xfrm>
          <a:prstGeom prst="rect">
            <a:avLst/>
          </a:prstGeom>
          <a:noFill/>
          <a:ln>
            <a:noFill/>
          </a:ln>
        </p:spPr>
        <p:txBody>
          <a:bodyPr spcFirstLastPara="1" wrap="square" lIns="0" tIns="0" rIns="0" bIns="0" anchor="ctr" anchorCtr="0">
            <a:sp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 name="Google Shape;19;p6"/>
          <p:cNvSpPr txBox="1">
            <a:spLocks noGrp="1"/>
          </p:cNvSpPr>
          <p:nvPr>
            <p:ph type="body" idx="1"/>
          </p:nvPr>
        </p:nvSpPr>
        <p:spPr>
          <a:xfrm>
            <a:off x="609480" y="1604520"/>
            <a:ext cx="5354280" cy="3977280"/>
          </a:xfrm>
          <a:prstGeom prst="rect">
            <a:avLst/>
          </a:prstGeom>
          <a:noFill/>
          <a:ln>
            <a:noFill/>
          </a:ln>
        </p:spPr>
        <p:txBody>
          <a:bodyPr spcFirstLastPara="1" wrap="square" lIns="0" tIns="0" rIns="0" bIns="0" anchor="t" anchorCtr="0">
            <a:normAutofit/>
          </a:bodyPr>
          <a:lstStyle>
            <a:lvl1pPr marL="457200" marR="0" lvl="0" indent="-228600" algn="l" rtl="0">
              <a:spcBef>
                <a:spcPts val="0"/>
              </a:spcBef>
              <a:spcAft>
                <a:spcPts val="0"/>
              </a:spcAft>
              <a:buSzPts val="1400"/>
              <a:buNone/>
              <a:defRPr sz="1800" b="0" i="0" u="none" strike="noStrike" cap="none"/>
            </a:lvl1pPr>
            <a:lvl2pPr marL="914400" marR="0" lvl="1" indent="-228600" algn="l" rtl="0">
              <a:spcBef>
                <a:spcPts val="0"/>
              </a:spcBef>
              <a:spcAft>
                <a:spcPts val="0"/>
              </a:spcAft>
              <a:buSzPts val="1400"/>
              <a:buNone/>
              <a:defRPr sz="1800" b="0" i="0" u="none" strike="noStrike" cap="none"/>
            </a:lvl2pPr>
            <a:lvl3pPr marL="1371600" marR="0" lvl="2" indent="-228600" algn="l" rtl="0">
              <a:spcBef>
                <a:spcPts val="0"/>
              </a:spcBef>
              <a:spcAft>
                <a:spcPts val="0"/>
              </a:spcAft>
              <a:buSzPts val="1400"/>
              <a:buNone/>
              <a:defRPr sz="1800" b="0" i="0" u="none" strike="noStrike" cap="none"/>
            </a:lvl3pPr>
            <a:lvl4pPr marL="1828800" marR="0" lvl="3" indent="-228600" algn="l" rtl="0">
              <a:spcBef>
                <a:spcPts val="0"/>
              </a:spcBef>
              <a:spcAft>
                <a:spcPts val="0"/>
              </a:spcAft>
              <a:buSzPts val="1400"/>
              <a:buNone/>
              <a:defRPr sz="1800" b="0" i="0" u="none" strike="noStrike" cap="none"/>
            </a:lvl4pPr>
            <a:lvl5pPr marL="2286000" marR="0" lvl="4" indent="-228600" algn="l" rtl="0">
              <a:spcBef>
                <a:spcPts val="0"/>
              </a:spcBef>
              <a:spcAft>
                <a:spcPts val="0"/>
              </a:spcAft>
              <a:buSzPts val="1400"/>
              <a:buNone/>
              <a:defRPr sz="1800" b="0" i="0" u="none" strike="noStrike" cap="none"/>
            </a:lvl5pPr>
            <a:lvl6pPr marL="2743200" marR="0" lvl="5" indent="-228600" algn="l" rtl="0">
              <a:spcBef>
                <a:spcPts val="0"/>
              </a:spcBef>
              <a:spcAft>
                <a:spcPts val="0"/>
              </a:spcAft>
              <a:buSzPts val="1400"/>
              <a:buNone/>
              <a:defRPr sz="1800" b="0" i="0" u="none" strike="noStrike" cap="none"/>
            </a:lvl6pPr>
            <a:lvl7pPr marL="3200400" marR="0" lvl="6" indent="-228600" algn="l" rtl="0">
              <a:spcBef>
                <a:spcPts val="0"/>
              </a:spcBef>
              <a:spcAft>
                <a:spcPts val="0"/>
              </a:spcAft>
              <a:buSzPts val="1400"/>
              <a:buNone/>
              <a:defRPr sz="1800" b="0" i="0" u="none" strike="noStrike" cap="none"/>
            </a:lvl7pPr>
            <a:lvl8pPr marL="3657600" marR="0" lvl="7" indent="-228600" algn="l" rtl="0">
              <a:spcBef>
                <a:spcPts val="0"/>
              </a:spcBef>
              <a:spcAft>
                <a:spcPts val="0"/>
              </a:spcAft>
              <a:buSzPts val="1400"/>
              <a:buNone/>
              <a:defRPr sz="1800" b="0" i="0" u="none" strike="noStrike" cap="none"/>
            </a:lvl8pPr>
            <a:lvl9pPr marL="4114800" marR="0" lvl="8" indent="-228600" algn="l" rtl="0">
              <a:spcBef>
                <a:spcPts val="0"/>
              </a:spcBef>
              <a:spcAft>
                <a:spcPts val="0"/>
              </a:spcAft>
              <a:buSzPts val="1400"/>
              <a:buNone/>
              <a:defRPr sz="1800" b="0" i="0" u="none" strike="noStrike" cap="none"/>
            </a:lvl9pPr>
          </a:lstStyle>
          <a:p>
            <a:endParaRPr/>
          </a:p>
        </p:txBody>
      </p:sp>
      <p:sp>
        <p:nvSpPr>
          <p:cNvPr id="20" name="Google Shape;20;p6"/>
          <p:cNvSpPr txBox="1">
            <a:spLocks noGrp="1"/>
          </p:cNvSpPr>
          <p:nvPr>
            <p:ph type="body" idx="2"/>
          </p:nvPr>
        </p:nvSpPr>
        <p:spPr>
          <a:xfrm>
            <a:off x="6231960" y="1604520"/>
            <a:ext cx="5354280" cy="3977280"/>
          </a:xfrm>
          <a:prstGeom prst="rect">
            <a:avLst/>
          </a:prstGeom>
          <a:noFill/>
          <a:ln>
            <a:noFill/>
          </a:ln>
        </p:spPr>
        <p:txBody>
          <a:bodyPr spcFirstLastPara="1" wrap="square" lIns="0" tIns="0" rIns="0" bIns="0" anchor="t" anchorCtr="0">
            <a:normAutofit/>
          </a:bodyPr>
          <a:lstStyle>
            <a:lvl1pPr marL="457200" marR="0" lvl="0" indent="-228600" algn="l" rtl="0">
              <a:spcBef>
                <a:spcPts val="0"/>
              </a:spcBef>
              <a:spcAft>
                <a:spcPts val="0"/>
              </a:spcAft>
              <a:buSzPts val="1400"/>
              <a:buNone/>
              <a:defRPr sz="1800" b="0" i="0" u="none" strike="noStrike" cap="none"/>
            </a:lvl1pPr>
            <a:lvl2pPr marL="914400" marR="0" lvl="1" indent="-228600" algn="l" rtl="0">
              <a:spcBef>
                <a:spcPts val="0"/>
              </a:spcBef>
              <a:spcAft>
                <a:spcPts val="0"/>
              </a:spcAft>
              <a:buSzPts val="1400"/>
              <a:buNone/>
              <a:defRPr sz="1800" b="0" i="0" u="none" strike="noStrike" cap="none"/>
            </a:lvl2pPr>
            <a:lvl3pPr marL="1371600" marR="0" lvl="2" indent="-228600" algn="l" rtl="0">
              <a:spcBef>
                <a:spcPts val="0"/>
              </a:spcBef>
              <a:spcAft>
                <a:spcPts val="0"/>
              </a:spcAft>
              <a:buSzPts val="1400"/>
              <a:buNone/>
              <a:defRPr sz="1800" b="0" i="0" u="none" strike="noStrike" cap="none"/>
            </a:lvl3pPr>
            <a:lvl4pPr marL="1828800" marR="0" lvl="3" indent="-228600" algn="l" rtl="0">
              <a:spcBef>
                <a:spcPts val="0"/>
              </a:spcBef>
              <a:spcAft>
                <a:spcPts val="0"/>
              </a:spcAft>
              <a:buSzPts val="1400"/>
              <a:buNone/>
              <a:defRPr sz="1800" b="0" i="0" u="none" strike="noStrike" cap="none"/>
            </a:lvl4pPr>
            <a:lvl5pPr marL="2286000" marR="0" lvl="4" indent="-228600" algn="l" rtl="0">
              <a:spcBef>
                <a:spcPts val="0"/>
              </a:spcBef>
              <a:spcAft>
                <a:spcPts val="0"/>
              </a:spcAft>
              <a:buSzPts val="1400"/>
              <a:buNone/>
              <a:defRPr sz="1800" b="0" i="0" u="none" strike="noStrike" cap="none"/>
            </a:lvl5pPr>
            <a:lvl6pPr marL="2743200" marR="0" lvl="5" indent="-228600" algn="l" rtl="0">
              <a:spcBef>
                <a:spcPts val="0"/>
              </a:spcBef>
              <a:spcAft>
                <a:spcPts val="0"/>
              </a:spcAft>
              <a:buSzPts val="1400"/>
              <a:buNone/>
              <a:defRPr sz="1800" b="0" i="0" u="none" strike="noStrike" cap="none"/>
            </a:lvl6pPr>
            <a:lvl7pPr marL="3200400" marR="0" lvl="6" indent="-228600" algn="l" rtl="0">
              <a:spcBef>
                <a:spcPts val="0"/>
              </a:spcBef>
              <a:spcAft>
                <a:spcPts val="0"/>
              </a:spcAft>
              <a:buSzPts val="1400"/>
              <a:buNone/>
              <a:defRPr sz="1800" b="0" i="0" u="none" strike="noStrike" cap="none"/>
            </a:lvl7pPr>
            <a:lvl8pPr marL="3657600" marR="0" lvl="7" indent="-228600" algn="l" rtl="0">
              <a:spcBef>
                <a:spcPts val="0"/>
              </a:spcBef>
              <a:spcAft>
                <a:spcPts val="0"/>
              </a:spcAft>
              <a:buSzPts val="1400"/>
              <a:buNone/>
              <a:defRPr sz="1800" b="0" i="0" u="none" strike="noStrike" cap="none"/>
            </a:lvl8pPr>
            <a:lvl9pPr marL="4114800" marR="0" lvl="8" indent="-228600" algn="l" rtl="0">
              <a:spcBef>
                <a:spcPts val="0"/>
              </a:spcBef>
              <a:spcAft>
                <a:spcPts val="0"/>
              </a:spcAft>
              <a:buSzPts val="1400"/>
              <a:buNone/>
              <a:defRPr sz="1800" b="0" i="0" u="none" strike="noStrike" cap="none"/>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1"/>
        <p:cNvGrpSpPr/>
        <p:nvPr/>
      </p:nvGrpSpPr>
      <p:grpSpPr>
        <a:xfrm>
          <a:off x="0" y="0"/>
          <a:ext cx="0" cy="0"/>
          <a:chOff x="0" y="0"/>
          <a:chExt cx="0" cy="0"/>
        </a:xfrm>
      </p:grpSpPr>
      <p:sp>
        <p:nvSpPr>
          <p:cNvPr id="22" name="Google Shape;22;p7"/>
          <p:cNvSpPr txBox="1">
            <a:spLocks noGrp="1"/>
          </p:cNvSpPr>
          <p:nvPr>
            <p:ph type="title"/>
          </p:nvPr>
        </p:nvSpPr>
        <p:spPr>
          <a:xfrm>
            <a:off x="1523880" y="1122480"/>
            <a:ext cx="9143640" cy="2387160"/>
          </a:xfrm>
          <a:prstGeom prst="rect">
            <a:avLst/>
          </a:prstGeom>
          <a:noFill/>
          <a:ln>
            <a:noFill/>
          </a:ln>
        </p:spPr>
        <p:txBody>
          <a:bodyPr spcFirstLastPara="1" wrap="square" lIns="0" tIns="0" rIns="0" bIns="0" anchor="ctr" anchorCtr="0">
            <a:sp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entered Text" type="objOnly">
  <p:cSld name="OBJECT_ONLY">
    <p:spTree>
      <p:nvGrpSpPr>
        <p:cNvPr id="1" name="Shape 23"/>
        <p:cNvGrpSpPr/>
        <p:nvPr/>
      </p:nvGrpSpPr>
      <p:grpSpPr>
        <a:xfrm>
          <a:off x="0" y="0"/>
          <a:ext cx="0" cy="0"/>
          <a:chOff x="0" y="0"/>
          <a:chExt cx="0" cy="0"/>
        </a:xfrm>
      </p:grpSpPr>
      <p:sp>
        <p:nvSpPr>
          <p:cNvPr id="24" name="Google Shape;24;p8"/>
          <p:cNvSpPr txBox="1">
            <a:spLocks noGrp="1"/>
          </p:cNvSpPr>
          <p:nvPr>
            <p:ph type="subTitle" idx="1"/>
          </p:nvPr>
        </p:nvSpPr>
        <p:spPr>
          <a:xfrm>
            <a:off x="1523880" y="1122480"/>
            <a:ext cx="9143640" cy="11066760"/>
          </a:xfrm>
          <a:prstGeom prst="rect">
            <a:avLst/>
          </a:prstGeom>
          <a:noFill/>
          <a:ln>
            <a:noFill/>
          </a:ln>
        </p:spPr>
        <p:txBody>
          <a:bodyPr spcFirstLastPara="1" wrap="square" lIns="0" tIns="0" rIns="0" bIns="0" anchor="ctr" anchorCtr="0">
            <a:spAutoFit/>
          </a:bodyPr>
          <a:lstStyle>
            <a:lvl1pPr marR="0" lvl="0" algn="l" rtl="0">
              <a:spcBef>
                <a:spcPts val="0"/>
              </a:spcBef>
              <a:spcAft>
                <a:spcPts val="0"/>
              </a:spcAft>
              <a:buSzPts val="1400"/>
              <a:buNone/>
              <a:defRPr sz="1800" b="0" i="0" u="none" strike="noStrike" cap="none"/>
            </a:lvl1pPr>
            <a:lvl2pPr marR="0" lvl="1" algn="l" rtl="0">
              <a:spcBef>
                <a:spcPts val="0"/>
              </a:spcBef>
              <a:spcAft>
                <a:spcPts val="0"/>
              </a:spcAft>
              <a:buSzPts val="1400"/>
              <a:buNone/>
              <a:defRPr sz="1800" b="0" i="0" u="none" strike="noStrike" cap="none"/>
            </a:lvl2pPr>
            <a:lvl3pPr marR="0" lvl="2" algn="l" rtl="0">
              <a:spcBef>
                <a:spcPts val="0"/>
              </a:spcBef>
              <a:spcAft>
                <a:spcPts val="0"/>
              </a:spcAft>
              <a:buSzPts val="1400"/>
              <a:buNone/>
              <a:defRPr sz="1800" b="0" i="0" u="none" strike="noStrike" cap="none"/>
            </a:lvl3pPr>
            <a:lvl4pPr marR="0" lvl="3" algn="l" rtl="0">
              <a:spcBef>
                <a:spcPts val="0"/>
              </a:spcBef>
              <a:spcAft>
                <a:spcPts val="0"/>
              </a:spcAft>
              <a:buSzPts val="1400"/>
              <a:buNone/>
              <a:defRPr sz="1800" b="0" i="0" u="none" strike="noStrike" cap="none"/>
            </a:lvl4pPr>
            <a:lvl5pPr marR="0" lvl="4" algn="l" rtl="0">
              <a:spcBef>
                <a:spcPts val="0"/>
              </a:spcBef>
              <a:spcAft>
                <a:spcPts val="0"/>
              </a:spcAft>
              <a:buSzPts val="1400"/>
              <a:buNone/>
              <a:defRPr sz="1800" b="0" i="0" u="none" strike="noStrike" cap="none"/>
            </a:lvl5pPr>
            <a:lvl6pPr marR="0" lvl="5" algn="l" rtl="0">
              <a:spcBef>
                <a:spcPts val="0"/>
              </a:spcBef>
              <a:spcAft>
                <a:spcPts val="0"/>
              </a:spcAft>
              <a:buSzPts val="1400"/>
              <a:buNone/>
              <a:defRPr sz="1800" b="0" i="0" u="none" strike="noStrike" cap="none"/>
            </a:lvl6pPr>
            <a:lvl7pPr marR="0" lvl="6" algn="l" rtl="0">
              <a:spcBef>
                <a:spcPts val="0"/>
              </a:spcBef>
              <a:spcAft>
                <a:spcPts val="0"/>
              </a:spcAft>
              <a:buSzPts val="1400"/>
              <a:buNone/>
              <a:defRPr sz="1800" b="0" i="0" u="none" strike="noStrike" cap="none"/>
            </a:lvl7pPr>
            <a:lvl8pPr marR="0" lvl="7" algn="l" rtl="0">
              <a:spcBef>
                <a:spcPts val="0"/>
              </a:spcBef>
              <a:spcAft>
                <a:spcPts val="0"/>
              </a:spcAft>
              <a:buSzPts val="1400"/>
              <a:buNone/>
              <a:defRPr sz="1800" b="0" i="0" u="none" strike="noStrike" cap="none"/>
            </a:lvl8pPr>
            <a:lvl9pPr marR="0" lvl="8" algn="l" rtl="0">
              <a:spcBef>
                <a:spcPts val="0"/>
              </a:spcBef>
              <a:spcAft>
                <a:spcPts val="0"/>
              </a:spcAft>
              <a:buSzPts val="1400"/>
              <a:buNone/>
              <a:defRPr sz="1800" b="0" i="0" u="none" strike="noStrike" cap="none"/>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2 Content and Content" type="twoObjAndObj">
  <p:cSld name="TWO_OBJECTS_AND_OBJECT">
    <p:spTree>
      <p:nvGrpSpPr>
        <p:cNvPr id="1" name="Shape 25"/>
        <p:cNvGrpSpPr/>
        <p:nvPr/>
      </p:nvGrpSpPr>
      <p:grpSpPr>
        <a:xfrm>
          <a:off x="0" y="0"/>
          <a:ext cx="0" cy="0"/>
          <a:chOff x="0" y="0"/>
          <a:chExt cx="0" cy="0"/>
        </a:xfrm>
      </p:grpSpPr>
      <p:sp>
        <p:nvSpPr>
          <p:cNvPr id="26" name="Google Shape;26;p9"/>
          <p:cNvSpPr txBox="1">
            <a:spLocks noGrp="1"/>
          </p:cNvSpPr>
          <p:nvPr>
            <p:ph type="title"/>
          </p:nvPr>
        </p:nvSpPr>
        <p:spPr>
          <a:xfrm>
            <a:off x="1523880" y="1122480"/>
            <a:ext cx="9143640" cy="2387160"/>
          </a:xfrm>
          <a:prstGeom prst="rect">
            <a:avLst/>
          </a:prstGeom>
          <a:noFill/>
          <a:ln>
            <a:noFill/>
          </a:ln>
        </p:spPr>
        <p:txBody>
          <a:bodyPr spcFirstLastPara="1" wrap="square" lIns="0" tIns="0" rIns="0" bIns="0" anchor="ctr" anchorCtr="0">
            <a:sp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 name="Google Shape;27;p9"/>
          <p:cNvSpPr txBox="1">
            <a:spLocks noGrp="1"/>
          </p:cNvSpPr>
          <p:nvPr>
            <p:ph type="body" idx="1"/>
          </p:nvPr>
        </p:nvSpPr>
        <p:spPr>
          <a:xfrm>
            <a:off x="609480" y="1604520"/>
            <a:ext cx="5354280" cy="1896840"/>
          </a:xfrm>
          <a:prstGeom prst="rect">
            <a:avLst/>
          </a:prstGeom>
          <a:noFill/>
          <a:ln>
            <a:noFill/>
          </a:ln>
        </p:spPr>
        <p:txBody>
          <a:bodyPr spcFirstLastPara="1" wrap="square" lIns="0" tIns="0" rIns="0" bIns="0" anchor="t" anchorCtr="0">
            <a:normAutofit/>
          </a:bodyPr>
          <a:lstStyle>
            <a:lvl1pPr marL="457200" marR="0" lvl="0" indent="-228600" algn="l" rtl="0">
              <a:spcBef>
                <a:spcPts val="0"/>
              </a:spcBef>
              <a:spcAft>
                <a:spcPts val="0"/>
              </a:spcAft>
              <a:buSzPts val="1400"/>
              <a:buNone/>
              <a:defRPr sz="1800" b="0" i="0" u="none" strike="noStrike" cap="none"/>
            </a:lvl1pPr>
            <a:lvl2pPr marL="914400" marR="0" lvl="1" indent="-228600" algn="l" rtl="0">
              <a:spcBef>
                <a:spcPts val="0"/>
              </a:spcBef>
              <a:spcAft>
                <a:spcPts val="0"/>
              </a:spcAft>
              <a:buSzPts val="1400"/>
              <a:buNone/>
              <a:defRPr sz="1800" b="0" i="0" u="none" strike="noStrike" cap="none"/>
            </a:lvl2pPr>
            <a:lvl3pPr marL="1371600" marR="0" lvl="2" indent="-228600" algn="l" rtl="0">
              <a:spcBef>
                <a:spcPts val="0"/>
              </a:spcBef>
              <a:spcAft>
                <a:spcPts val="0"/>
              </a:spcAft>
              <a:buSzPts val="1400"/>
              <a:buNone/>
              <a:defRPr sz="1800" b="0" i="0" u="none" strike="noStrike" cap="none"/>
            </a:lvl3pPr>
            <a:lvl4pPr marL="1828800" marR="0" lvl="3" indent="-228600" algn="l" rtl="0">
              <a:spcBef>
                <a:spcPts val="0"/>
              </a:spcBef>
              <a:spcAft>
                <a:spcPts val="0"/>
              </a:spcAft>
              <a:buSzPts val="1400"/>
              <a:buNone/>
              <a:defRPr sz="1800" b="0" i="0" u="none" strike="noStrike" cap="none"/>
            </a:lvl4pPr>
            <a:lvl5pPr marL="2286000" marR="0" lvl="4" indent="-228600" algn="l" rtl="0">
              <a:spcBef>
                <a:spcPts val="0"/>
              </a:spcBef>
              <a:spcAft>
                <a:spcPts val="0"/>
              </a:spcAft>
              <a:buSzPts val="1400"/>
              <a:buNone/>
              <a:defRPr sz="1800" b="0" i="0" u="none" strike="noStrike" cap="none"/>
            </a:lvl5pPr>
            <a:lvl6pPr marL="2743200" marR="0" lvl="5" indent="-228600" algn="l" rtl="0">
              <a:spcBef>
                <a:spcPts val="0"/>
              </a:spcBef>
              <a:spcAft>
                <a:spcPts val="0"/>
              </a:spcAft>
              <a:buSzPts val="1400"/>
              <a:buNone/>
              <a:defRPr sz="1800" b="0" i="0" u="none" strike="noStrike" cap="none"/>
            </a:lvl6pPr>
            <a:lvl7pPr marL="3200400" marR="0" lvl="6" indent="-228600" algn="l" rtl="0">
              <a:spcBef>
                <a:spcPts val="0"/>
              </a:spcBef>
              <a:spcAft>
                <a:spcPts val="0"/>
              </a:spcAft>
              <a:buSzPts val="1400"/>
              <a:buNone/>
              <a:defRPr sz="1800" b="0" i="0" u="none" strike="noStrike" cap="none"/>
            </a:lvl7pPr>
            <a:lvl8pPr marL="3657600" marR="0" lvl="7" indent="-228600" algn="l" rtl="0">
              <a:spcBef>
                <a:spcPts val="0"/>
              </a:spcBef>
              <a:spcAft>
                <a:spcPts val="0"/>
              </a:spcAft>
              <a:buSzPts val="1400"/>
              <a:buNone/>
              <a:defRPr sz="1800" b="0" i="0" u="none" strike="noStrike" cap="none"/>
            </a:lvl8pPr>
            <a:lvl9pPr marL="4114800" marR="0" lvl="8" indent="-228600" algn="l" rtl="0">
              <a:spcBef>
                <a:spcPts val="0"/>
              </a:spcBef>
              <a:spcAft>
                <a:spcPts val="0"/>
              </a:spcAft>
              <a:buSzPts val="1400"/>
              <a:buNone/>
              <a:defRPr sz="1800" b="0" i="0" u="none" strike="noStrike" cap="none"/>
            </a:lvl9pPr>
          </a:lstStyle>
          <a:p>
            <a:endParaRPr/>
          </a:p>
        </p:txBody>
      </p:sp>
      <p:sp>
        <p:nvSpPr>
          <p:cNvPr id="28" name="Google Shape;28;p9"/>
          <p:cNvSpPr txBox="1">
            <a:spLocks noGrp="1"/>
          </p:cNvSpPr>
          <p:nvPr>
            <p:ph type="body" idx="2"/>
          </p:nvPr>
        </p:nvSpPr>
        <p:spPr>
          <a:xfrm>
            <a:off x="6231960" y="1604520"/>
            <a:ext cx="5354280" cy="3977280"/>
          </a:xfrm>
          <a:prstGeom prst="rect">
            <a:avLst/>
          </a:prstGeom>
          <a:noFill/>
          <a:ln>
            <a:noFill/>
          </a:ln>
        </p:spPr>
        <p:txBody>
          <a:bodyPr spcFirstLastPara="1" wrap="square" lIns="0" tIns="0" rIns="0" bIns="0" anchor="t" anchorCtr="0">
            <a:normAutofit/>
          </a:bodyPr>
          <a:lstStyle>
            <a:lvl1pPr marL="457200" marR="0" lvl="0" indent="-228600" algn="l" rtl="0">
              <a:spcBef>
                <a:spcPts val="0"/>
              </a:spcBef>
              <a:spcAft>
                <a:spcPts val="0"/>
              </a:spcAft>
              <a:buSzPts val="1400"/>
              <a:buNone/>
              <a:defRPr sz="1800" b="0" i="0" u="none" strike="noStrike" cap="none"/>
            </a:lvl1pPr>
            <a:lvl2pPr marL="914400" marR="0" lvl="1" indent="-228600" algn="l" rtl="0">
              <a:spcBef>
                <a:spcPts val="0"/>
              </a:spcBef>
              <a:spcAft>
                <a:spcPts val="0"/>
              </a:spcAft>
              <a:buSzPts val="1400"/>
              <a:buNone/>
              <a:defRPr sz="1800" b="0" i="0" u="none" strike="noStrike" cap="none"/>
            </a:lvl2pPr>
            <a:lvl3pPr marL="1371600" marR="0" lvl="2" indent="-228600" algn="l" rtl="0">
              <a:spcBef>
                <a:spcPts val="0"/>
              </a:spcBef>
              <a:spcAft>
                <a:spcPts val="0"/>
              </a:spcAft>
              <a:buSzPts val="1400"/>
              <a:buNone/>
              <a:defRPr sz="1800" b="0" i="0" u="none" strike="noStrike" cap="none"/>
            </a:lvl3pPr>
            <a:lvl4pPr marL="1828800" marR="0" lvl="3" indent="-228600" algn="l" rtl="0">
              <a:spcBef>
                <a:spcPts val="0"/>
              </a:spcBef>
              <a:spcAft>
                <a:spcPts val="0"/>
              </a:spcAft>
              <a:buSzPts val="1400"/>
              <a:buNone/>
              <a:defRPr sz="1800" b="0" i="0" u="none" strike="noStrike" cap="none"/>
            </a:lvl4pPr>
            <a:lvl5pPr marL="2286000" marR="0" lvl="4" indent="-228600" algn="l" rtl="0">
              <a:spcBef>
                <a:spcPts val="0"/>
              </a:spcBef>
              <a:spcAft>
                <a:spcPts val="0"/>
              </a:spcAft>
              <a:buSzPts val="1400"/>
              <a:buNone/>
              <a:defRPr sz="1800" b="0" i="0" u="none" strike="noStrike" cap="none"/>
            </a:lvl5pPr>
            <a:lvl6pPr marL="2743200" marR="0" lvl="5" indent="-228600" algn="l" rtl="0">
              <a:spcBef>
                <a:spcPts val="0"/>
              </a:spcBef>
              <a:spcAft>
                <a:spcPts val="0"/>
              </a:spcAft>
              <a:buSzPts val="1400"/>
              <a:buNone/>
              <a:defRPr sz="1800" b="0" i="0" u="none" strike="noStrike" cap="none"/>
            </a:lvl6pPr>
            <a:lvl7pPr marL="3200400" marR="0" lvl="6" indent="-228600" algn="l" rtl="0">
              <a:spcBef>
                <a:spcPts val="0"/>
              </a:spcBef>
              <a:spcAft>
                <a:spcPts val="0"/>
              </a:spcAft>
              <a:buSzPts val="1400"/>
              <a:buNone/>
              <a:defRPr sz="1800" b="0" i="0" u="none" strike="noStrike" cap="none"/>
            </a:lvl7pPr>
            <a:lvl8pPr marL="3657600" marR="0" lvl="7" indent="-228600" algn="l" rtl="0">
              <a:spcBef>
                <a:spcPts val="0"/>
              </a:spcBef>
              <a:spcAft>
                <a:spcPts val="0"/>
              </a:spcAft>
              <a:buSzPts val="1400"/>
              <a:buNone/>
              <a:defRPr sz="1800" b="0" i="0" u="none" strike="noStrike" cap="none"/>
            </a:lvl8pPr>
            <a:lvl9pPr marL="4114800" marR="0" lvl="8" indent="-228600" algn="l" rtl="0">
              <a:spcBef>
                <a:spcPts val="0"/>
              </a:spcBef>
              <a:spcAft>
                <a:spcPts val="0"/>
              </a:spcAft>
              <a:buSzPts val="1400"/>
              <a:buNone/>
              <a:defRPr sz="1800" b="0" i="0" u="none" strike="noStrike" cap="none"/>
            </a:lvl9pPr>
          </a:lstStyle>
          <a:p>
            <a:endParaRPr/>
          </a:p>
        </p:txBody>
      </p:sp>
      <p:sp>
        <p:nvSpPr>
          <p:cNvPr id="29" name="Google Shape;29;p9"/>
          <p:cNvSpPr txBox="1">
            <a:spLocks noGrp="1"/>
          </p:cNvSpPr>
          <p:nvPr>
            <p:ph type="body" idx="3"/>
          </p:nvPr>
        </p:nvSpPr>
        <p:spPr>
          <a:xfrm>
            <a:off x="609480" y="3682080"/>
            <a:ext cx="5354280" cy="1896840"/>
          </a:xfrm>
          <a:prstGeom prst="rect">
            <a:avLst/>
          </a:prstGeom>
          <a:noFill/>
          <a:ln>
            <a:noFill/>
          </a:ln>
        </p:spPr>
        <p:txBody>
          <a:bodyPr spcFirstLastPara="1" wrap="square" lIns="0" tIns="0" rIns="0" bIns="0" anchor="t" anchorCtr="0">
            <a:normAutofit/>
          </a:bodyPr>
          <a:lstStyle>
            <a:lvl1pPr marL="457200" marR="0" lvl="0" indent="-228600" algn="l" rtl="0">
              <a:spcBef>
                <a:spcPts val="0"/>
              </a:spcBef>
              <a:spcAft>
                <a:spcPts val="0"/>
              </a:spcAft>
              <a:buSzPts val="1400"/>
              <a:buNone/>
              <a:defRPr sz="1800" b="0" i="0" u="none" strike="noStrike" cap="none"/>
            </a:lvl1pPr>
            <a:lvl2pPr marL="914400" marR="0" lvl="1" indent="-228600" algn="l" rtl="0">
              <a:spcBef>
                <a:spcPts val="0"/>
              </a:spcBef>
              <a:spcAft>
                <a:spcPts val="0"/>
              </a:spcAft>
              <a:buSzPts val="1400"/>
              <a:buNone/>
              <a:defRPr sz="1800" b="0" i="0" u="none" strike="noStrike" cap="none"/>
            </a:lvl2pPr>
            <a:lvl3pPr marL="1371600" marR="0" lvl="2" indent="-228600" algn="l" rtl="0">
              <a:spcBef>
                <a:spcPts val="0"/>
              </a:spcBef>
              <a:spcAft>
                <a:spcPts val="0"/>
              </a:spcAft>
              <a:buSzPts val="1400"/>
              <a:buNone/>
              <a:defRPr sz="1800" b="0" i="0" u="none" strike="noStrike" cap="none"/>
            </a:lvl3pPr>
            <a:lvl4pPr marL="1828800" marR="0" lvl="3" indent="-228600" algn="l" rtl="0">
              <a:spcBef>
                <a:spcPts val="0"/>
              </a:spcBef>
              <a:spcAft>
                <a:spcPts val="0"/>
              </a:spcAft>
              <a:buSzPts val="1400"/>
              <a:buNone/>
              <a:defRPr sz="1800" b="0" i="0" u="none" strike="noStrike" cap="none"/>
            </a:lvl4pPr>
            <a:lvl5pPr marL="2286000" marR="0" lvl="4" indent="-228600" algn="l" rtl="0">
              <a:spcBef>
                <a:spcPts val="0"/>
              </a:spcBef>
              <a:spcAft>
                <a:spcPts val="0"/>
              </a:spcAft>
              <a:buSzPts val="1400"/>
              <a:buNone/>
              <a:defRPr sz="1800" b="0" i="0" u="none" strike="noStrike" cap="none"/>
            </a:lvl5pPr>
            <a:lvl6pPr marL="2743200" marR="0" lvl="5" indent="-228600" algn="l" rtl="0">
              <a:spcBef>
                <a:spcPts val="0"/>
              </a:spcBef>
              <a:spcAft>
                <a:spcPts val="0"/>
              </a:spcAft>
              <a:buSzPts val="1400"/>
              <a:buNone/>
              <a:defRPr sz="1800" b="0" i="0" u="none" strike="noStrike" cap="none"/>
            </a:lvl6pPr>
            <a:lvl7pPr marL="3200400" marR="0" lvl="6" indent="-228600" algn="l" rtl="0">
              <a:spcBef>
                <a:spcPts val="0"/>
              </a:spcBef>
              <a:spcAft>
                <a:spcPts val="0"/>
              </a:spcAft>
              <a:buSzPts val="1400"/>
              <a:buNone/>
              <a:defRPr sz="1800" b="0" i="0" u="none" strike="noStrike" cap="none"/>
            </a:lvl7pPr>
            <a:lvl8pPr marL="3657600" marR="0" lvl="7" indent="-228600" algn="l" rtl="0">
              <a:spcBef>
                <a:spcPts val="0"/>
              </a:spcBef>
              <a:spcAft>
                <a:spcPts val="0"/>
              </a:spcAft>
              <a:buSzPts val="1400"/>
              <a:buNone/>
              <a:defRPr sz="1800" b="0" i="0" u="none" strike="noStrike" cap="none"/>
            </a:lvl8pPr>
            <a:lvl9pPr marL="4114800" marR="0" lvl="8" indent="-228600" algn="l" rtl="0">
              <a:spcBef>
                <a:spcPts val="0"/>
              </a:spcBef>
              <a:spcAft>
                <a:spcPts val="0"/>
              </a:spcAft>
              <a:buSzPts val="1400"/>
              <a:buNone/>
              <a:defRPr sz="1800" b="0" i="0" u="none" strike="noStrike" cap="none"/>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Content and 2 Content" type="objAndTwoObj">
  <p:cSld name="OBJECT_AND_TWO_OBJECTS">
    <p:spTree>
      <p:nvGrpSpPr>
        <p:cNvPr id="1" name="Shape 30"/>
        <p:cNvGrpSpPr/>
        <p:nvPr/>
      </p:nvGrpSpPr>
      <p:grpSpPr>
        <a:xfrm>
          <a:off x="0" y="0"/>
          <a:ext cx="0" cy="0"/>
          <a:chOff x="0" y="0"/>
          <a:chExt cx="0" cy="0"/>
        </a:xfrm>
      </p:grpSpPr>
      <p:sp>
        <p:nvSpPr>
          <p:cNvPr id="31" name="Google Shape;31;p10"/>
          <p:cNvSpPr txBox="1">
            <a:spLocks noGrp="1"/>
          </p:cNvSpPr>
          <p:nvPr>
            <p:ph type="title"/>
          </p:nvPr>
        </p:nvSpPr>
        <p:spPr>
          <a:xfrm>
            <a:off x="1523880" y="1122480"/>
            <a:ext cx="9143640" cy="2387160"/>
          </a:xfrm>
          <a:prstGeom prst="rect">
            <a:avLst/>
          </a:prstGeom>
          <a:noFill/>
          <a:ln>
            <a:noFill/>
          </a:ln>
        </p:spPr>
        <p:txBody>
          <a:bodyPr spcFirstLastPara="1" wrap="square" lIns="0" tIns="0" rIns="0" bIns="0" anchor="ctr" anchorCtr="0">
            <a:sp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2" name="Google Shape;32;p10"/>
          <p:cNvSpPr txBox="1">
            <a:spLocks noGrp="1"/>
          </p:cNvSpPr>
          <p:nvPr>
            <p:ph type="body" idx="1"/>
          </p:nvPr>
        </p:nvSpPr>
        <p:spPr>
          <a:xfrm>
            <a:off x="609480" y="1604520"/>
            <a:ext cx="5354280" cy="3977280"/>
          </a:xfrm>
          <a:prstGeom prst="rect">
            <a:avLst/>
          </a:prstGeom>
          <a:noFill/>
          <a:ln>
            <a:noFill/>
          </a:ln>
        </p:spPr>
        <p:txBody>
          <a:bodyPr spcFirstLastPara="1" wrap="square" lIns="0" tIns="0" rIns="0" bIns="0" anchor="t" anchorCtr="0">
            <a:normAutofit/>
          </a:bodyPr>
          <a:lstStyle>
            <a:lvl1pPr marL="457200" marR="0" lvl="0" indent="-228600" algn="l" rtl="0">
              <a:spcBef>
                <a:spcPts val="0"/>
              </a:spcBef>
              <a:spcAft>
                <a:spcPts val="0"/>
              </a:spcAft>
              <a:buSzPts val="1400"/>
              <a:buNone/>
              <a:defRPr sz="1800" b="0" i="0" u="none" strike="noStrike" cap="none"/>
            </a:lvl1pPr>
            <a:lvl2pPr marL="914400" marR="0" lvl="1" indent="-228600" algn="l" rtl="0">
              <a:spcBef>
                <a:spcPts val="0"/>
              </a:spcBef>
              <a:spcAft>
                <a:spcPts val="0"/>
              </a:spcAft>
              <a:buSzPts val="1400"/>
              <a:buNone/>
              <a:defRPr sz="1800" b="0" i="0" u="none" strike="noStrike" cap="none"/>
            </a:lvl2pPr>
            <a:lvl3pPr marL="1371600" marR="0" lvl="2" indent="-228600" algn="l" rtl="0">
              <a:spcBef>
                <a:spcPts val="0"/>
              </a:spcBef>
              <a:spcAft>
                <a:spcPts val="0"/>
              </a:spcAft>
              <a:buSzPts val="1400"/>
              <a:buNone/>
              <a:defRPr sz="1800" b="0" i="0" u="none" strike="noStrike" cap="none"/>
            </a:lvl3pPr>
            <a:lvl4pPr marL="1828800" marR="0" lvl="3" indent="-228600" algn="l" rtl="0">
              <a:spcBef>
                <a:spcPts val="0"/>
              </a:spcBef>
              <a:spcAft>
                <a:spcPts val="0"/>
              </a:spcAft>
              <a:buSzPts val="1400"/>
              <a:buNone/>
              <a:defRPr sz="1800" b="0" i="0" u="none" strike="noStrike" cap="none"/>
            </a:lvl4pPr>
            <a:lvl5pPr marL="2286000" marR="0" lvl="4" indent="-228600" algn="l" rtl="0">
              <a:spcBef>
                <a:spcPts val="0"/>
              </a:spcBef>
              <a:spcAft>
                <a:spcPts val="0"/>
              </a:spcAft>
              <a:buSzPts val="1400"/>
              <a:buNone/>
              <a:defRPr sz="1800" b="0" i="0" u="none" strike="noStrike" cap="none"/>
            </a:lvl5pPr>
            <a:lvl6pPr marL="2743200" marR="0" lvl="5" indent="-228600" algn="l" rtl="0">
              <a:spcBef>
                <a:spcPts val="0"/>
              </a:spcBef>
              <a:spcAft>
                <a:spcPts val="0"/>
              </a:spcAft>
              <a:buSzPts val="1400"/>
              <a:buNone/>
              <a:defRPr sz="1800" b="0" i="0" u="none" strike="noStrike" cap="none"/>
            </a:lvl6pPr>
            <a:lvl7pPr marL="3200400" marR="0" lvl="6" indent="-228600" algn="l" rtl="0">
              <a:spcBef>
                <a:spcPts val="0"/>
              </a:spcBef>
              <a:spcAft>
                <a:spcPts val="0"/>
              </a:spcAft>
              <a:buSzPts val="1400"/>
              <a:buNone/>
              <a:defRPr sz="1800" b="0" i="0" u="none" strike="noStrike" cap="none"/>
            </a:lvl7pPr>
            <a:lvl8pPr marL="3657600" marR="0" lvl="7" indent="-228600" algn="l" rtl="0">
              <a:spcBef>
                <a:spcPts val="0"/>
              </a:spcBef>
              <a:spcAft>
                <a:spcPts val="0"/>
              </a:spcAft>
              <a:buSzPts val="1400"/>
              <a:buNone/>
              <a:defRPr sz="1800" b="0" i="0" u="none" strike="noStrike" cap="none"/>
            </a:lvl8pPr>
            <a:lvl9pPr marL="4114800" marR="0" lvl="8" indent="-228600" algn="l" rtl="0">
              <a:spcBef>
                <a:spcPts val="0"/>
              </a:spcBef>
              <a:spcAft>
                <a:spcPts val="0"/>
              </a:spcAft>
              <a:buSzPts val="1400"/>
              <a:buNone/>
              <a:defRPr sz="1800" b="0" i="0" u="none" strike="noStrike" cap="none"/>
            </a:lvl9pPr>
          </a:lstStyle>
          <a:p>
            <a:endParaRPr/>
          </a:p>
        </p:txBody>
      </p:sp>
      <p:sp>
        <p:nvSpPr>
          <p:cNvPr id="33" name="Google Shape;33;p10"/>
          <p:cNvSpPr txBox="1">
            <a:spLocks noGrp="1"/>
          </p:cNvSpPr>
          <p:nvPr>
            <p:ph type="body" idx="2"/>
          </p:nvPr>
        </p:nvSpPr>
        <p:spPr>
          <a:xfrm>
            <a:off x="6231960" y="1604520"/>
            <a:ext cx="5354280" cy="1896840"/>
          </a:xfrm>
          <a:prstGeom prst="rect">
            <a:avLst/>
          </a:prstGeom>
          <a:noFill/>
          <a:ln>
            <a:noFill/>
          </a:ln>
        </p:spPr>
        <p:txBody>
          <a:bodyPr spcFirstLastPara="1" wrap="square" lIns="0" tIns="0" rIns="0" bIns="0" anchor="t" anchorCtr="0">
            <a:normAutofit/>
          </a:bodyPr>
          <a:lstStyle>
            <a:lvl1pPr marL="457200" marR="0" lvl="0" indent="-228600" algn="l" rtl="0">
              <a:spcBef>
                <a:spcPts val="0"/>
              </a:spcBef>
              <a:spcAft>
                <a:spcPts val="0"/>
              </a:spcAft>
              <a:buSzPts val="1400"/>
              <a:buNone/>
              <a:defRPr sz="1800" b="0" i="0" u="none" strike="noStrike" cap="none"/>
            </a:lvl1pPr>
            <a:lvl2pPr marL="914400" marR="0" lvl="1" indent="-228600" algn="l" rtl="0">
              <a:spcBef>
                <a:spcPts val="0"/>
              </a:spcBef>
              <a:spcAft>
                <a:spcPts val="0"/>
              </a:spcAft>
              <a:buSzPts val="1400"/>
              <a:buNone/>
              <a:defRPr sz="1800" b="0" i="0" u="none" strike="noStrike" cap="none"/>
            </a:lvl2pPr>
            <a:lvl3pPr marL="1371600" marR="0" lvl="2" indent="-228600" algn="l" rtl="0">
              <a:spcBef>
                <a:spcPts val="0"/>
              </a:spcBef>
              <a:spcAft>
                <a:spcPts val="0"/>
              </a:spcAft>
              <a:buSzPts val="1400"/>
              <a:buNone/>
              <a:defRPr sz="1800" b="0" i="0" u="none" strike="noStrike" cap="none"/>
            </a:lvl3pPr>
            <a:lvl4pPr marL="1828800" marR="0" lvl="3" indent="-228600" algn="l" rtl="0">
              <a:spcBef>
                <a:spcPts val="0"/>
              </a:spcBef>
              <a:spcAft>
                <a:spcPts val="0"/>
              </a:spcAft>
              <a:buSzPts val="1400"/>
              <a:buNone/>
              <a:defRPr sz="1800" b="0" i="0" u="none" strike="noStrike" cap="none"/>
            </a:lvl4pPr>
            <a:lvl5pPr marL="2286000" marR="0" lvl="4" indent="-228600" algn="l" rtl="0">
              <a:spcBef>
                <a:spcPts val="0"/>
              </a:spcBef>
              <a:spcAft>
                <a:spcPts val="0"/>
              </a:spcAft>
              <a:buSzPts val="1400"/>
              <a:buNone/>
              <a:defRPr sz="1800" b="0" i="0" u="none" strike="noStrike" cap="none"/>
            </a:lvl5pPr>
            <a:lvl6pPr marL="2743200" marR="0" lvl="5" indent="-228600" algn="l" rtl="0">
              <a:spcBef>
                <a:spcPts val="0"/>
              </a:spcBef>
              <a:spcAft>
                <a:spcPts val="0"/>
              </a:spcAft>
              <a:buSzPts val="1400"/>
              <a:buNone/>
              <a:defRPr sz="1800" b="0" i="0" u="none" strike="noStrike" cap="none"/>
            </a:lvl6pPr>
            <a:lvl7pPr marL="3200400" marR="0" lvl="6" indent="-228600" algn="l" rtl="0">
              <a:spcBef>
                <a:spcPts val="0"/>
              </a:spcBef>
              <a:spcAft>
                <a:spcPts val="0"/>
              </a:spcAft>
              <a:buSzPts val="1400"/>
              <a:buNone/>
              <a:defRPr sz="1800" b="0" i="0" u="none" strike="noStrike" cap="none"/>
            </a:lvl7pPr>
            <a:lvl8pPr marL="3657600" marR="0" lvl="7" indent="-228600" algn="l" rtl="0">
              <a:spcBef>
                <a:spcPts val="0"/>
              </a:spcBef>
              <a:spcAft>
                <a:spcPts val="0"/>
              </a:spcAft>
              <a:buSzPts val="1400"/>
              <a:buNone/>
              <a:defRPr sz="1800" b="0" i="0" u="none" strike="noStrike" cap="none"/>
            </a:lvl8pPr>
            <a:lvl9pPr marL="4114800" marR="0" lvl="8" indent="-228600" algn="l" rtl="0">
              <a:spcBef>
                <a:spcPts val="0"/>
              </a:spcBef>
              <a:spcAft>
                <a:spcPts val="0"/>
              </a:spcAft>
              <a:buSzPts val="1400"/>
              <a:buNone/>
              <a:defRPr sz="1800" b="0" i="0" u="none" strike="noStrike" cap="none"/>
            </a:lvl9pPr>
          </a:lstStyle>
          <a:p>
            <a:endParaRPr/>
          </a:p>
        </p:txBody>
      </p:sp>
      <p:sp>
        <p:nvSpPr>
          <p:cNvPr id="34" name="Google Shape;34;p10"/>
          <p:cNvSpPr txBox="1">
            <a:spLocks noGrp="1"/>
          </p:cNvSpPr>
          <p:nvPr>
            <p:ph type="body" idx="3"/>
          </p:nvPr>
        </p:nvSpPr>
        <p:spPr>
          <a:xfrm>
            <a:off x="6231960" y="3682080"/>
            <a:ext cx="5354280" cy="1896840"/>
          </a:xfrm>
          <a:prstGeom prst="rect">
            <a:avLst/>
          </a:prstGeom>
          <a:noFill/>
          <a:ln>
            <a:noFill/>
          </a:ln>
        </p:spPr>
        <p:txBody>
          <a:bodyPr spcFirstLastPara="1" wrap="square" lIns="0" tIns="0" rIns="0" bIns="0" anchor="t" anchorCtr="0">
            <a:normAutofit/>
          </a:bodyPr>
          <a:lstStyle>
            <a:lvl1pPr marL="457200" marR="0" lvl="0" indent="-228600" algn="l" rtl="0">
              <a:spcBef>
                <a:spcPts val="0"/>
              </a:spcBef>
              <a:spcAft>
                <a:spcPts val="0"/>
              </a:spcAft>
              <a:buSzPts val="1400"/>
              <a:buNone/>
              <a:defRPr sz="1800" b="0" i="0" u="none" strike="noStrike" cap="none"/>
            </a:lvl1pPr>
            <a:lvl2pPr marL="914400" marR="0" lvl="1" indent="-228600" algn="l" rtl="0">
              <a:spcBef>
                <a:spcPts val="0"/>
              </a:spcBef>
              <a:spcAft>
                <a:spcPts val="0"/>
              </a:spcAft>
              <a:buSzPts val="1400"/>
              <a:buNone/>
              <a:defRPr sz="1800" b="0" i="0" u="none" strike="noStrike" cap="none"/>
            </a:lvl2pPr>
            <a:lvl3pPr marL="1371600" marR="0" lvl="2" indent="-228600" algn="l" rtl="0">
              <a:spcBef>
                <a:spcPts val="0"/>
              </a:spcBef>
              <a:spcAft>
                <a:spcPts val="0"/>
              </a:spcAft>
              <a:buSzPts val="1400"/>
              <a:buNone/>
              <a:defRPr sz="1800" b="0" i="0" u="none" strike="noStrike" cap="none"/>
            </a:lvl3pPr>
            <a:lvl4pPr marL="1828800" marR="0" lvl="3" indent="-228600" algn="l" rtl="0">
              <a:spcBef>
                <a:spcPts val="0"/>
              </a:spcBef>
              <a:spcAft>
                <a:spcPts val="0"/>
              </a:spcAft>
              <a:buSzPts val="1400"/>
              <a:buNone/>
              <a:defRPr sz="1800" b="0" i="0" u="none" strike="noStrike" cap="none"/>
            </a:lvl4pPr>
            <a:lvl5pPr marL="2286000" marR="0" lvl="4" indent="-228600" algn="l" rtl="0">
              <a:spcBef>
                <a:spcPts val="0"/>
              </a:spcBef>
              <a:spcAft>
                <a:spcPts val="0"/>
              </a:spcAft>
              <a:buSzPts val="1400"/>
              <a:buNone/>
              <a:defRPr sz="1800" b="0" i="0" u="none" strike="noStrike" cap="none"/>
            </a:lvl5pPr>
            <a:lvl6pPr marL="2743200" marR="0" lvl="5" indent="-228600" algn="l" rtl="0">
              <a:spcBef>
                <a:spcPts val="0"/>
              </a:spcBef>
              <a:spcAft>
                <a:spcPts val="0"/>
              </a:spcAft>
              <a:buSzPts val="1400"/>
              <a:buNone/>
              <a:defRPr sz="1800" b="0" i="0" u="none" strike="noStrike" cap="none"/>
            </a:lvl6pPr>
            <a:lvl7pPr marL="3200400" marR="0" lvl="6" indent="-228600" algn="l" rtl="0">
              <a:spcBef>
                <a:spcPts val="0"/>
              </a:spcBef>
              <a:spcAft>
                <a:spcPts val="0"/>
              </a:spcAft>
              <a:buSzPts val="1400"/>
              <a:buNone/>
              <a:defRPr sz="1800" b="0" i="0" u="none" strike="noStrike" cap="none"/>
            </a:lvl7pPr>
            <a:lvl8pPr marL="3657600" marR="0" lvl="7" indent="-228600" algn="l" rtl="0">
              <a:spcBef>
                <a:spcPts val="0"/>
              </a:spcBef>
              <a:spcAft>
                <a:spcPts val="0"/>
              </a:spcAft>
              <a:buSzPts val="1400"/>
              <a:buNone/>
              <a:defRPr sz="1800" b="0" i="0" u="none" strike="noStrike" cap="none"/>
            </a:lvl8pPr>
            <a:lvl9pPr marL="4114800" marR="0" lvl="8" indent="-228600" algn="l" rtl="0">
              <a:spcBef>
                <a:spcPts val="0"/>
              </a:spcBef>
              <a:spcAft>
                <a:spcPts val="0"/>
              </a:spcAft>
              <a:buSzPts val="1400"/>
              <a:buNone/>
              <a:defRPr sz="1800" b="0" i="0" u="none" strike="noStrike" cap="none"/>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2 Content over Content" type="twoObjOverTx">
  <p:cSld name="TWO_OBJECTS_OVER_TEXT">
    <p:spTree>
      <p:nvGrpSpPr>
        <p:cNvPr id="1" name="Shape 35"/>
        <p:cNvGrpSpPr/>
        <p:nvPr/>
      </p:nvGrpSpPr>
      <p:grpSpPr>
        <a:xfrm>
          <a:off x="0" y="0"/>
          <a:ext cx="0" cy="0"/>
          <a:chOff x="0" y="0"/>
          <a:chExt cx="0" cy="0"/>
        </a:xfrm>
      </p:grpSpPr>
      <p:sp>
        <p:nvSpPr>
          <p:cNvPr id="36" name="Google Shape;36;p11"/>
          <p:cNvSpPr txBox="1">
            <a:spLocks noGrp="1"/>
          </p:cNvSpPr>
          <p:nvPr>
            <p:ph type="title"/>
          </p:nvPr>
        </p:nvSpPr>
        <p:spPr>
          <a:xfrm>
            <a:off x="1523880" y="1122480"/>
            <a:ext cx="9143640" cy="2387160"/>
          </a:xfrm>
          <a:prstGeom prst="rect">
            <a:avLst/>
          </a:prstGeom>
          <a:noFill/>
          <a:ln>
            <a:noFill/>
          </a:ln>
        </p:spPr>
        <p:txBody>
          <a:bodyPr spcFirstLastPara="1" wrap="square" lIns="0" tIns="0" rIns="0" bIns="0" anchor="ctr" anchorCtr="0">
            <a:sp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7" name="Google Shape;37;p11"/>
          <p:cNvSpPr txBox="1">
            <a:spLocks noGrp="1"/>
          </p:cNvSpPr>
          <p:nvPr>
            <p:ph type="body" idx="1"/>
          </p:nvPr>
        </p:nvSpPr>
        <p:spPr>
          <a:xfrm>
            <a:off x="609480" y="1604520"/>
            <a:ext cx="5354280" cy="1896840"/>
          </a:xfrm>
          <a:prstGeom prst="rect">
            <a:avLst/>
          </a:prstGeom>
          <a:noFill/>
          <a:ln>
            <a:noFill/>
          </a:ln>
        </p:spPr>
        <p:txBody>
          <a:bodyPr spcFirstLastPara="1" wrap="square" lIns="0" tIns="0" rIns="0" bIns="0" anchor="t" anchorCtr="0">
            <a:normAutofit/>
          </a:bodyPr>
          <a:lstStyle>
            <a:lvl1pPr marL="457200" marR="0" lvl="0" indent="-228600" algn="l" rtl="0">
              <a:spcBef>
                <a:spcPts val="0"/>
              </a:spcBef>
              <a:spcAft>
                <a:spcPts val="0"/>
              </a:spcAft>
              <a:buSzPts val="1400"/>
              <a:buNone/>
              <a:defRPr sz="1800" b="0" i="0" u="none" strike="noStrike" cap="none"/>
            </a:lvl1pPr>
            <a:lvl2pPr marL="914400" marR="0" lvl="1" indent="-228600" algn="l" rtl="0">
              <a:spcBef>
                <a:spcPts val="0"/>
              </a:spcBef>
              <a:spcAft>
                <a:spcPts val="0"/>
              </a:spcAft>
              <a:buSzPts val="1400"/>
              <a:buNone/>
              <a:defRPr sz="1800" b="0" i="0" u="none" strike="noStrike" cap="none"/>
            </a:lvl2pPr>
            <a:lvl3pPr marL="1371600" marR="0" lvl="2" indent="-228600" algn="l" rtl="0">
              <a:spcBef>
                <a:spcPts val="0"/>
              </a:spcBef>
              <a:spcAft>
                <a:spcPts val="0"/>
              </a:spcAft>
              <a:buSzPts val="1400"/>
              <a:buNone/>
              <a:defRPr sz="1800" b="0" i="0" u="none" strike="noStrike" cap="none"/>
            </a:lvl3pPr>
            <a:lvl4pPr marL="1828800" marR="0" lvl="3" indent="-228600" algn="l" rtl="0">
              <a:spcBef>
                <a:spcPts val="0"/>
              </a:spcBef>
              <a:spcAft>
                <a:spcPts val="0"/>
              </a:spcAft>
              <a:buSzPts val="1400"/>
              <a:buNone/>
              <a:defRPr sz="1800" b="0" i="0" u="none" strike="noStrike" cap="none"/>
            </a:lvl4pPr>
            <a:lvl5pPr marL="2286000" marR="0" lvl="4" indent="-228600" algn="l" rtl="0">
              <a:spcBef>
                <a:spcPts val="0"/>
              </a:spcBef>
              <a:spcAft>
                <a:spcPts val="0"/>
              </a:spcAft>
              <a:buSzPts val="1400"/>
              <a:buNone/>
              <a:defRPr sz="1800" b="0" i="0" u="none" strike="noStrike" cap="none"/>
            </a:lvl5pPr>
            <a:lvl6pPr marL="2743200" marR="0" lvl="5" indent="-228600" algn="l" rtl="0">
              <a:spcBef>
                <a:spcPts val="0"/>
              </a:spcBef>
              <a:spcAft>
                <a:spcPts val="0"/>
              </a:spcAft>
              <a:buSzPts val="1400"/>
              <a:buNone/>
              <a:defRPr sz="1800" b="0" i="0" u="none" strike="noStrike" cap="none"/>
            </a:lvl6pPr>
            <a:lvl7pPr marL="3200400" marR="0" lvl="6" indent="-228600" algn="l" rtl="0">
              <a:spcBef>
                <a:spcPts val="0"/>
              </a:spcBef>
              <a:spcAft>
                <a:spcPts val="0"/>
              </a:spcAft>
              <a:buSzPts val="1400"/>
              <a:buNone/>
              <a:defRPr sz="1800" b="0" i="0" u="none" strike="noStrike" cap="none"/>
            </a:lvl7pPr>
            <a:lvl8pPr marL="3657600" marR="0" lvl="7" indent="-228600" algn="l" rtl="0">
              <a:spcBef>
                <a:spcPts val="0"/>
              </a:spcBef>
              <a:spcAft>
                <a:spcPts val="0"/>
              </a:spcAft>
              <a:buSzPts val="1400"/>
              <a:buNone/>
              <a:defRPr sz="1800" b="0" i="0" u="none" strike="noStrike" cap="none"/>
            </a:lvl8pPr>
            <a:lvl9pPr marL="4114800" marR="0" lvl="8" indent="-228600" algn="l" rtl="0">
              <a:spcBef>
                <a:spcPts val="0"/>
              </a:spcBef>
              <a:spcAft>
                <a:spcPts val="0"/>
              </a:spcAft>
              <a:buSzPts val="1400"/>
              <a:buNone/>
              <a:defRPr sz="1800" b="0" i="0" u="none" strike="noStrike" cap="none"/>
            </a:lvl9pPr>
          </a:lstStyle>
          <a:p>
            <a:endParaRPr/>
          </a:p>
        </p:txBody>
      </p:sp>
      <p:sp>
        <p:nvSpPr>
          <p:cNvPr id="38" name="Google Shape;38;p11"/>
          <p:cNvSpPr txBox="1">
            <a:spLocks noGrp="1"/>
          </p:cNvSpPr>
          <p:nvPr>
            <p:ph type="body" idx="2"/>
          </p:nvPr>
        </p:nvSpPr>
        <p:spPr>
          <a:xfrm>
            <a:off x="6231960" y="1604520"/>
            <a:ext cx="5354280" cy="1896840"/>
          </a:xfrm>
          <a:prstGeom prst="rect">
            <a:avLst/>
          </a:prstGeom>
          <a:noFill/>
          <a:ln>
            <a:noFill/>
          </a:ln>
        </p:spPr>
        <p:txBody>
          <a:bodyPr spcFirstLastPara="1" wrap="square" lIns="0" tIns="0" rIns="0" bIns="0" anchor="t" anchorCtr="0">
            <a:normAutofit/>
          </a:bodyPr>
          <a:lstStyle>
            <a:lvl1pPr marL="457200" marR="0" lvl="0" indent="-228600" algn="l" rtl="0">
              <a:spcBef>
                <a:spcPts val="0"/>
              </a:spcBef>
              <a:spcAft>
                <a:spcPts val="0"/>
              </a:spcAft>
              <a:buSzPts val="1400"/>
              <a:buNone/>
              <a:defRPr sz="1800" b="0" i="0" u="none" strike="noStrike" cap="none"/>
            </a:lvl1pPr>
            <a:lvl2pPr marL="914400" marR="0" lvl="1" indent="-228600" algn="l" rtl="0">
              <a:spcBef>
                <a:spcPts val="0"/>
              </a:spcBef>
              <a:spcAft>
                <a:spcPts val="0"/>
              </a:spcAft>
              <a:buSzPts val="1400"/>
              <a:buNone/>
              <a:defRPr sz="1800" b="0" i="0" u="none" strike="noStrike" cap="none"/>
            </a:lvl2pPr>
            <a:lvl3pPr marL="1371600" marR="0" lvl="2" indent="-228600" algn="l" rtl="0">
              <a:spcBef>
                <a:spcPts val="0"/>
              </a:spcBef>
              <a:spcAft>
                <a:spcPts val="0"/>
              </a:spcAft>
              <a:buSzPts val="1400"/>
              <a:buNone/>
              <a:defRPr sz="1800" b="0" i="0" u="none" strike="noStrike" cap="none"/>
            </a:lvl3pPr>
            <a:lvl4pPr marL="1828800" marR="0" lvl="3" indent="-228600" algn="l" rtl="0">
              <a:spcBef>
                <a:spcPts val="0"/>
              </a:spcBef>
              <a:spcAft>
                <a:spcPts val="0"/>
              </a:spcAft>
              <a:buSzPts val="1400"/>
              <a:buNone/>
              <a:defRPr sz="1800" b="0" i="0" u="none" strike="noStrike" cap="none"/>
            </a:lvl4pPr>
            <a:lvl5pPr marL="2286000" marR="0" lvl="4" indent="-228600" algn="l" rtl="0">
              <a:spcBef>
                <a:spcPts val="0"/>
              </a:spcBef>
              <a:spcAft>
                <a:spcPts val="0"/>
              </a:spcAft>
              <a:buSzPts val="1400"/>
              <a:buNone/>
              <a:defRPr sz="1800" b="0" i="0" u="none" strike="noStrike" cap="none"/>
            </a:lvl5pPr>
            <a:lvl6pPr marL="2743200" marR="0" lvl="5" indent="-228600" algn="l" rtl="0">
              <a:spcBef>
                <a:spcPts val="0"/>
              </a:spcBef>
              <a:spcAft>
                <a:spcPts val="0"/>
              </a:spcAft>
              <a:buSzPts val="1400"/>
              <a:buNone/>
              <a:defRPr sz="1800" b="0" i="0" u="none" strike="noStrike" cap="none"/>
            </a:lvl6pPr>
            <a:lvl7pPr marL="3200400" marR="0" lvl="6" indent="-228600" algn="l" rtl="0">
              <a:spcBef>
                <a:spcPts val="0"/>
              </a:spcBef>
              <a:spcAft>
                <a:spcPts val="0"/>
              </a:spcAft>
              <a:buSzPts val="1400"/>
              <a:buNone/>
              <a:defRPr sz="1800" b="0" i="0" u="none" strike="noStrike" cap="none"/>
            </a:lvl7pPr>
            <a:lvl8pPr marL="3657600" marR="0" lvl="7" indent="-228600" algn="l" rtl="0">
              <a:spcBef>
                <a:spcPts val="0"/>
              </a:spcBef>
              <a:spcAft>
                <a:spcPts val="0"/>
              </a:spcAft>
              <a:buSzPts val="1400"/>
              <a:buNone/>
              <a:defRPr sz="1800" b="0" i="0" u="none" strike="noStrike" cap="none"/>
            </a:lvl8pPr>
            <a:lvl9pPr marL="4114800" marR="0" lvl="8" indent="-228600" algn="l" rtl="0">
              <a:spcBef>
                <a:spcPts val="0"/>
              </a:spcBef>
              <a:spcAft>
                <a:spcPts val="0"/>
              </a:spcAft>
              <a:buSzPts val="1400"/>
              <a:buNone/>
              <a:defRPr sz="1800" b="0" i="0" u="none" strike="noStrike" cap="none"/>
            </a:lvl9pPr>
          </a:lstStyle>
          <a:p>
            <a:endParaRPr/>
          </a:p>
        </p:txBody>
      </p:sp>
      <p:sp>
        <p:nvSpPr>
          <p:cNvPr id="39" name="Google Shape;39;p11"/>
          <p:cNvSpPr txBox="1">
            <a:spLocks noGrp="1"/>
          </p:cNvSpPr>
          <p:nvPr>
            <p:ph type="body" idx="3"/>
          </p:nvPr>
        </p:nvSpPr>
        <p:spPr>
          <a:xfrm>
            <a:off x="609480" y="3682080"/>
            <a:ext cx="10972440" cy="1896840"/>
          </a:xfrm>
          <a:prstGeom prst="rect">
            <a:avLst/>
          </a:prstGeom>
          <a:noFill/>
          <a:ln>
            <a:noFill/>
          </a:ln>
        </p:spPr>
        <p:txBody>
          <a:bodyPr spcFirstLastPara="1" wrap="square" lIns="0" tIns="0" rIns="0" bIns="0" anchor="t" anchorCtr="0">
            <a:normAutofit/>
          </a:bodyPr>
          <a:lstStyle>
            <a:lvl1pPr marL="457200" marR="0" lvl="0" indent="-228600" algn="l" rtl="0">
              <a:spcBef>
                <a:spcPts val="0"/>
              </a:spcBef>
              <a:spcAft>
                <a:spcPts val="0"/>
              </a:spcAft>
              <a:buSzPts val="1400"/>
              <a:buNone/>
              <a:defRPr sz="1800" b="0" i="0" u="none" strike="noStrike" cap="none"/>
            </a:lvl1pPr>
            <a:lvl2pPr marL="914400" marR="0" lvl="1" indent="-228600" algn="l" rtl="0">
              <a:spcBef>
                <a:spcPts val="0"/>
              </a:spcBef>
              <a:spcAft>
                <a:spcPts val="0"/>
              </a:spcAft>
              <a:buSzPts val="1400"/>
              <a:buNone/>
              <a:defRPr sz="1800" b="0" i="0" u="none" strike="noStrike" cap="none"/>
            </a:lvl2pPr>
            <a:lvl3pPr marL="1371600" marR="0" lvl="2" indent="-228600" algn="l" rtl="0">
              <a:spcBef>
                <a:spcPts val="0"/>
              </a:spcBef>
              <a:spcAft>
                <a:spcPts val="0"/>
              </a:spcAft>
              <a:buSzPts val="1400"/>
              <a:buNone/>
              <a:defRPr sz="1800" b="0" i="0" u="none" strike="noStrike" cap="none"/>
            </a:lvl3pPr>
            <a:lvl4pPr marL="1828800" marR="0" lvl="3" indent="-228600" algn="l" rtl="0">
              <a:spcBef>
                <a:spcPts val="0"/>
              </a:spcBef>
              <a:spcAft>
                <a:spcPts val="0"/>
              </a:spcAft>
              <a:buSzPts val="1400"/>
              <a:buNone/>
              <a:defRPr sz="1800" b="0" i="0" u="none" strike="noStrike" cap="none"/>
            </a:lvl4pPr>
            <a:lvl5pPr marL="2286000" marR="0" lvl="4" indent="-228600" algn="l" rtl="0">
              <a:spcBef>
                <a:spcPts val="0"/>
              </a:spcBef>
              <a:spcAft>
                <a:spcPts val="0"/>
              </a:spcAft>
              <a:buSzPts val="1400"/>
              <a:buNone/>
              <a:defRPr sz="1800" b="0" i="0" u="none" strike="noStrike" cap="none"/>
            </a:lvl5pPr>
            <a:lvl6pPr marL="2743200" marR="0" lvl="5" indent="-228600" algn="l" rtl="0">
              <a:spcBef>
                <a:spcPts val="0"/>
              </a:spcBef>
              <a:spcAft>
                <a:spcPts val="0"/>
              </a:spcAft>
              <a:buSzPts val="1400"/>
              <a:buNone/>
              <a:defRPr sz="1800" b="0" i="0" u="none" strike="noStrike" cap="none"/>
            </a:lvl6pPr>
            <a:lvl7pPr marL="3200400" marR="0" lvl="6" indent="-228600" algn="l" rtl="0">
              <a:spcBef>
                <a:spcPts val="0"/>
              </a:spcBef>
              <a:spcAft>
                <a:spcPts val="0"/>
              </a:spcAft>
              <a:buSzPts val="1400"/>
              <a:buNone/>
              <a:defRPr sz="1800" b="0" i="0" u="none" strike="noStrike" cap="none"/>
            </a:lvl7pPr>
            <a:lvl8pPr marL="3657600" marR="0" lvl="7" indent="-228600" algn="l" rtl="0">
              <a:spcBef>
                <a:spcPts val="0"/>
              </a:spcBef>
              <a:spcAft>
                <a:spcPts val="0"/>
              </a:spcAft>
              <a:buSzPts val="1400"/>
              <a:buNone/>
              <a:defRPr sz="1800" b="0" i="0" u="none" strike="noStrike" cap="none"/>
            </a:lvl8pPr>
            <a:lvl9pPr marL="4114800" marR="0" lvl="8" indent="-228600" algn="l" rtl="0">
              <a:spcBef>
                <a:spcPts val="0"/>
              </a:spcBef>
              <a:spcAft>
                <a:spcPts val="0"/>
              </a:spcAft>
              <a:buSzPts val="1400"/>
              <a:buNone/>
              <a:defRPr sz="1800" b="0" i="0" u="none" strike="noStrike" cap="none"/>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5"/>
        <p:cNvGrpSpPr/>
        <p:nvPr/>
      </p:nvGrpSpPr>
      <p:grpSpPr>
        <a:xfrm>
          <a:off x="0" y="0"/>
          <a:ext cx="0" cy="0"/>
          <a:chOff x="0" y="0"/>
          <a:chExt cx="0" cy="0"/>
        </a:xfrm>
      </p:grpSpPr>
      <p:sp>
        <p:nvSpPr>
          <p:cNvPr id="6" name="Google Shape;6;p2"/>
          <p:cNvSpPr txBox="1">
            <a:spLocks noGrp="1"/>
          </p:cNvSpPr>
          <p:nvPr>
            <p:ph type="title"/>
          </p:nvPr>
        </p:nvSpPr>
        <p:spPr>
          <a:xfrm>
            <a:off x="1523880" y="1122480"/>
            <a:ext cx="9143640" cy="2387160"/>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800" b="0" i="0" u="none" strike="noStrike" cap="none"/>
            </a:lvl1pPr>
            <a:lvl2pPr marR="0" lvl="1" algn="l" rtl="0">
              <a:spcBef>
                <a:spcPts val="0"/>
              </a:spcBef>
              <a:spcAft>
                <a:spcPts val="0"/>
              </a:spcAft>
              <a:buSzPts val="1400"/>
              <a:buNone/>
              <a:defRPr sz="1800" b="0" i="0" u="none" strike="noStrike" cap="none"/>
            </a:lvl2pPr>
            <a:lvl3pPr marR="0" lvl="2" algn="l" rtl="0">
              <a:spcBef>
                <a:spcPts val="0"/>
              </a:spcBef>
              <a:spcAft>
                <a:spcPts val="0"/>
              </a:spcAft>
              <a:buSzPts val="1400"/>
              <a:buNone/>
              <a:defRPr sz="1800" b="0" i="0" u="none" strike="noStrike" cap="none"/>
            </a:lvl3pPr>
            <a:lvl4pPr marR="0" lvl="3" algn="l" rtl="0">
              <a:spcBef>
                <a:spcPts val="0"/>
              </a:spcBef>
              <a:spcAft>
                <a:spcPts val="0"/>
              </a:spcAft>
              <a:buSzPts val="1400"/>
              <a:buNone/>
              <a:defRPr sz="1800" b="0" i="0" u="none" strike="noStrike" cap="none"/>
            </a:lvl4pPr>
            <a:lvl5pPr marR="0" lvl="4" algn="l" rtl="0">
              <a:spcBef>
                <a:spcPts val="0"/>
              </a:spcBef>
              <a:spcAft>
                <a:spcPts val="0"/>
              </a:spcAft>
              <a:buSzPts val="1400"/>
              <a:buNone/>
              <a:defRPr sz="1800" b="0" i="0" u="none" strike="noStrike" cap="none"/>
            </a:lvl5pPr>
            <a:lvl6pPr marR="0" lvl="5" algn="l" rtl="0">
              <a:spcBef>
                <a:spcPts val="0"/>
              </a:spcBef>
              <a:spcAft>
                <a:spcPts val="0"/>
              </a:spcAft>
              <a:buSzPts val="1400"/>
              <a:buNone/>
              <a:defRPr sz="1800" b="0" i="0" u="none" strike="noStrike" cap="none"/>
            </a:lvl6pPr>
            <a:lvl7pPr marR="0" lvl="6" algn="l" rtl="0">
              <a:spcBef>
                <a:spcPts val="0"/>
              </a:spcBef>
              <a:spcAft>
                <a:spcPts val="0"/>
              </a:spcAft>
              <a:buSzPts val="1400"/>
              <a:buNone/>
              <a:defRPr sz="1800" b="0" i="0" u="none" strike="noStrike" cap="none"/>
            </a:lvl7pPr>
            <a:lvl8pPr marR="0" lvl="7" algn="l" rtl="0">
              <a:spcBef>
                <a:spcPts val="0"/>
              </a:spcBef>
              <a:spcAft>
                <a:spcPts val="0"/>
              </a:spcAft>
              <a:buSzPts val="1400"/>
              <a:buNone/>
              <a:defRPr sz="1800" b="0" i="0" u="none" strike="noStrike" cap="none"/>
            </a:lvl8pPr>
            <a:lvl9pPr marR="0" lvl="8" algn="l" rtl="0">
              <a:spcBef>
                <a:spcPts val="0"/>
              </a:spcBef>
              <a:spcAft>
                <a:spcPts val="0"/>
              </a:spcAft>
              <a:buSzPts val="1400"/>
              <a:buNone/>
              <a:defRPr sz="1800" b="0" i="0" u="none" strike="noStrike" cap="none"/>
            </a:lvl9pPr>
          </a:lstStyle>
          <a:p>
            <a:endParaRPr/>
          </a:p>
        </p:txBody>
      </p:sp>
      <p:sp>
        <p:nvSpPr>
          <p:cNvPr id="7" name="Google Shape;7;p2"/>
          <p:cNvSpPr txBox="1">
            <a:spLocks noGrp="1"/>
          </p:cNvSpPr>
          <p:nvPr>
            <p:ph type="dt" idx="10"/>
          </p:nvPr>
        </p:nvSpPr>
        <p:spPr>
          <a:xfrm>
            <a:off x="838080" y="6356520"/>
            <a:ext cx="2742840" cy="364680"/>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800" b="0" i="0" u="none" strike="noStrike" cap="none"/>
            </a:lvl1pPr>
            <a:lvl2pPr marR="0" lvl="1" algn="l" rtl="0">
              <a:spcBef>
                <a:spcPts val="0"/>
              </a:spcBef>
              <a:spcAft>
                <a:spcPts val="0"/>
              </a:spcAft>
              <a:buSzPts val="1400"/>
              <a:buNone/>
              <a:defRPr sz="1800" b="0" i="0" u="none" strike="noStrike" cap="none"/>
            </a:lvl2pPr>
            <a:lvl3pPr marR="0" lvl="2" algn="l" rtl="0">
              <a:spcBef>
                <a:spcPts val="0"/>
              </a:spcBef>
              <a:spcAft>
                <a:spcPts val="0"/>
              </a:spcAft>
              <a:buSzPts val="1400"/>
              <a:buNone/>
              <a:defRPr sz="1800" b="0" i="0" u="none" strike="noStrike" cap="none"/>
            </a:lvl3pPr>
            <a:lvl4pPr marR="0" lvl="3" algn="l" rtl="0">
              <a:spcBef>
                <a:spcPts val="0"/>
              </a:spcBef>
              <a:spcAft>
                <a:spcPts val="0"/>
              </a:spcAft>
              <a:buSzPts val="1400"/>
              <a:buNone/>
              <a:defRPr sz="1800" b="0" i="0" u="none" strike="noStrike" cap="none"/>
            </a:lvl4pPr>
            <a:lvl5pPr marR="0" lvl="4" algn="l" rtl="0">
              <a:spcBef>
                <a:spcPts val="0"/>
              </a:spcBef>
              <a:spcAft>
                <a:spcPts val="0"/>
              </a:spcAft>
              <a:buSzPts val="1400"/>
              <a:buNone/>
              <a:defRPr sz="1800" b="0" i="0" u="none" strike="noStrike" cap="none"/>
            </a:lvl5pPr>
            <a:lvl6pPr marR="0" lvl="5" algn="l" rtl="0">
              <a:spcBef>
                <a:spcPts val="0"/>
              </a:spcBef>
              <a:spcAft>
                <a:spcPts val="0"/>
              </a:spcAft>
              <a:buSzPts val="1400"/>
              <a:buNone/>
              <a:defRPr sz="1800" b="0" i="0" u="none" strike="noStrike" cap="none"/>
            </a:lvl6pPr>
            <a:lvl7pPr marR="0" lvl="6" algn="l" rtl="0">
              <a:spcBef>
                <a:spcPts val="0"/>
              </a:spcBef>
              <a:spcAft>
                <a:spcPts val="0"/>
              </a:spcAft>
              <a:buSzPts val="1400"/>
              <a:buNone/>
              <a:defRPr sz="1800" b="0" i="0" u="none" strike="noStrike" cap="none"/>
            </a:lvl7pPr>
            <a:lvl8pPr marR="0" lvl="7" algn="l" rtl="0">
              <a:spcBef>
                <a:spcPts val="0"/>
              </a:spcBef>
              <a:spcAft>
                <a:spcPts val="0"/>
              </a:spcAft>
              <a:buSzPts val="1400"/>
              <a:buNone/>
              <a:defRPr sz="1800" b="0" i="0" u="none" strike="noStrike" cap="none"/>
            </a:lvl8pPr>
            <a:lvl9pPr marR="0" lvl="8" algn="l" rtl="0">
              <a:spcBef>
                <a:spcPts val="0"/>
              </a:spcBef>
              <a:spcAft>
                <a:spcPts val="0"/>
              </a:spcAft>
              <a:buSzPts val="1400"/>
              <a:buNone/>
              <a:defRPr sz="1800" b="0" i="0" u="none" strike="noStrike" cap="none"/>
            </a:lvl9pPr>
          </a:lstStyle>
          <a:p>
            <a:endParaRPr/>
          </a:p>
        </p:txBody>
      </p:sp>
      <p:sp>
        <p:nvSpPr>
          <p:cNvPr id="8" name="Google Shape;8;p2"/>
          <p:cNvSpPr txBox="1">
            <a:spLocks noGrp="1"/>
          </p:cNvSpPr>
          <p:nvPr>
            <p:ph type="ftr" idx="11"/>
          </p:nvPr>
        </p:nvSpPr>
        <p:spPr>
          <a:xfrm>
            <a:off x="4038480" y="6356520"/>
            <a:ext cx="4114440" cy="364680"/>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800" b="0" i="0" u="none" strike="noStrike" cap="none"/>
            </a:lvl1pPr>
            <a:lvl2pPr marR="0" lvl="1" algn="l" rtl="0">
              <a:spcBef>
                <a:spcPts val="0"/>
              </a:spcBef>
              <a:spcAft>
                <a:spcPts val="0"/>
              </a:spcAft>
              <a:buSzPts val="1400"/>
              <a:buNone/>
              <a:defRPr sz="1800" b="0" i="0" u="none" strike="noStrike" cap="none"/>
            </a:lvl2pPr>
            <a:lvl3pPr marR="0" lvl="2" algn="l" rtl="0">
              <a:spcBef>
                <a:spcPts val="0"/>
              </a:spcBef>
              <a:spcAft>
                <a:spcPts val="0"/>
              </a:spcAft>
              <a:buSzPts val="1400"/>
              <a:buNone/>
              <a:defRPr sz="1800" b="0" i="0" u="none" strike="noStrike" cap="none"/>
            </a:lvl3pPr>
            <a:lvl4pPr marR="0" lvl="3" algn="l" rtl="0">
              <a:spcBef>
                <a:spcPts val="0"/>
              </a:spcBef>
              <a:spcAft>
                <a:spcPts val="0"/>
              </a:spcAft>
              <a:buSzPts val="1400"/>
              <a:buNone/>
              <a:defRPr sz="1800" b="0" i="0" u="none" strike="noStrike" cap="none"/>
            </a:lvl4pPr>
            <a:lvl5pPr marR="0" lvl="4" algn="l" rtl="0">
              <a:spcBef>
                <a:spcPts val="0"/>
              </a:spcBef>
              <a:spcAft>
                <a:spcPts val="0"/>
              </a:spcAft>
              <a:buSzPts val="1400"/>
              <a:buNone/>
              <a:defRPr sz="1800" b="0" i="0" u="none" strike="noStrike" cap="none"/>
            </a:lvl5pPr>
            <a:lvl6pPr marR="0" lvl="5" algn="l" rtl="0">
              <a:spcBef>
                <a:spcPts val="0"/>
              </a:spcBef>
              <a:spcAft>
                <a:spcPts val="0"/>
              </a:spcAft>
              <a:buSzPts val="1400"/>
              <a:buNone/>
              <a:defRPr sz="1800" b="0" i="0" u="none" strike="noStrike" cap="none"/>
            </a:lvl6pPr>
            <a:lvl7pPr marR="0" lvl="6" algn="l" rtl="0">
              <a:spcBef>
                <a:spcPts val="0"/>
              </a:spcBef>
              <a:spcAft>
                <a:spcPts val="0"/>
              </a:spcAft>
              <a:buSzPts val="1400"/>
              <a:buNone/>
              <a:defRPr sz="1800" b="0" i="0" u="none" strike="noStrike" cap="none"/>
            </a:lvl7pPr>
            <a:lvl8pPr marR="0" lvl="7" algn="l" rtl="0">
              <a:spcBef>
                <a:spcPts val="0"/>
              </a:spcBef>
              <a:spcAft>
                <a:spcPts val="0"/>
              </a:spcAft>
              <a:buSzPts val="1400"/>
              <a:buNone/>
              <a:defRPr sz="1800" b="0" i="0" u="none" strike="noStrike" cap="none"/>
            </a:lvl8pPr>
            <a:lvl9pPr marR="0" lvl="8" algn="l" rtl="0">
              <a:spcBef>
                <a:spcPts val="0"/>
              </a:spcBef>
              <a:spcAft>
                <a:spcPts val="0"/>
              </a:spcAft>
              <a:buSzPts val="1400"/>
              <a:buNone/>
              <a:defRPr sz="1800" b="0" i="0" u="none" strike="noStrike" cap="none"/>
            </a:lvl9pPr>
          </a:lstStyle>
          <a:p>
            <a:endParaRPr/>
          </a:p>
        </p:txBody>
      </p:sp>
      <p:sp>
        <p:nvSpPr>
          <p:cNvPr id="9" name="Google Shape;9;p2"/>
          <p:cNvSpPr txBox="1">
            <a:spLocks noGrp="1"/>
          </p:cNvSpPr>
          <p:nvPr>
            <p:ph type="sldNum" idx="12"/>
          </p:nvPr>
        </p:nvSpPr>
        <p:spPr>
          <a:xfrm>
            <a:off x="8610480" y="6356520"/>
            <a:ext cx="2742840" cy="36468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buNone/>
              <a:defRPr sz="1200" b="0" i="0" u="none" strike="noStrike" cap="none">
                <a:solidFill>
                  <a:srgbClr val="8B8B8B"/>
                </a:solidFill>
                <a:latin typeface="Calibri"/>
                <a:ea typeface="Calibri"/>
                <a:cs typeface="Calibri"/>
                <a:sym typeface="Calibri"/>
              </a:defRPr>
            </a:lvl1pPr>
            <a:lvl2pPr marL="0" marR="0" lvl="1" indent="0" algn="r" rtl="0">
              <a:lnSpc>
                <a:spcPct val="100000"/>
              </a:lnSpc>
              <a:spcBef>
                <a:spcPts val="0"/>
              </a:spcBef>
              <a:buNone/>
              <a:defRPr sz="1200" b="0" i="0" u="none" strike="noStrike" cap="none">
                <a:solidFill>
                  <a:srgbClr val="8B8B8B"/>
                </a:solidFill>
                <a:latin typeface="Calibri"/>
                <a:ea typeface="Calibri"/>
                <a:cs typeface="Calibri"/>
                <a:sym typeface="Calibri"/>
              </a:defRPr>
            </a:lvl2pPr>
            <a:lvl3pPr marL="0" marR="0" lvl="2" indent="0" algn="r" rtl="0">
              <a:lnSpc>
                <a:spcPct val="100000"/>
              </a:lnSpc>
              <a:spcBef>
                <a:spcPts val="0"/>
              </a:spcBef>
              <a:buNone/>
              <a:defRPr sz="1200" b="0" i="0" u="none" strike="noStrike" cap="none">
                <a:solidFill>
                  <a:srgbClr val="8B8B8B"/>
                </a:solidFill>
                <a:latin typeface="Calibri"/>
                <a:ea typeface="Calibri"/>
                <a:cs typeface="Calibri"/>
                <a:sym typeface="Calibri"/>
              </a:defRPr>
            </a:lvl3pPr>
            <a:lvl4pPr marL="0" marR="0" lvl="3" indent="0" algn="r" rtl="0">
              <a:lnSpc>
                <a:spcPct val="100000"/>
              </a:lnSpc>
              <a:spcBef>
                <a:spcPts val="0"/>
              </a:spcBef>
              <a:buNone/>
              <a:defRPr sz="1200" b="0" i="0" u="none" strike="noStrike" cap="none">
                <a:solidFill>
                  <a:srgbClr val="8B8B8B"/>
                </a:solidFill>
                <a:latin typeface="Calibri"/>
                <a:ea typeface="Calibri"/>
                <a:cs typeface="Calibri"/>
                <a:sym typeface="Calibri"/>
              </a:defRPr>
            </a:lvl4pPr>
            <a:lvl5pPr marL="0" marR="0" lvl="4" indent="0" algn="r" rtl="0">
              <a:lnSpc>
                <a:spcPct val="100000"/>
              </a:lnSpc>
              <a:spcBef>
                <a:spcPts val="0"/>
              </a:spcBef>
              <a:buNone/>
              <a:defRPr sz="1200" b="0" i="0" u="none" strike="noStrike" cap="none">
                <a:solidFill>
                  <a:srgbClr val="8B8B8B"/>
                </a:solidFill>
                <a:latin typeface="Calibri"/>
                <a:ea typeface="Calibri"/>
                <a:cs typeface="Calibri"/>
                <a:sym typeface="Calibri"/>
              </a:defRPr>
            </a:lvl5pPr>
            <a:lvl6pPr marL="0" marR="0" lvl="5" indent="0" algn="r" rtl="0">
              <a:lnSpc>
                <a:spcPct val="100000"/>
              </a:lnSpc>
              <a:spcBef>
                <a:spcPts val="0"/>
              </a:spcBef>
              <a:buNone/>
              <a:defRPr sz="1200" b="0" i="0" u="none" strike="noStrike" cap="none">
                <a:solidFill>
                  <a:srgbClr val="8B8B8B"/>
                </a:solidFill>
                <a:latin typeface="Calibri"/>
                <a:ea typeface="Calibri"/>
                <a:cs typeface="Calibri"/>
                <a:sym typeface="Calibri"/>
              </a:defRPr>
            </a:lvl6pPr>
            <a:lvl7pPr marL="0" marR="0" lvl="6" indent="0" algn="r" rtl="0">
              <a:lnSpc>
                <a:spcPct val="100000"/>
              </a:lnSpc>
              <a:spcBef>
                <a:spcPts val="0"/>
              </a:spcBef>
              <a:buNone/>
              <a:defRPr sz="1200" b="0" i="0" u="none" strike="noStrike" cap="none">
                <a:solidFill>
                  <a:srgbClr val="8B8B8B"/>
                </a:solidFill>
                <a:latin typeface="Calibri"/>
                <a:ea typeface="Calibri"/>
                <a:cs typeface="Calibri"/>
                <a:sym typeface="Calibri"/>
              </a:defRPr>
            </a:lvl7pPr>
            <a:lvl8pPr marL="0" marR="0" lvl="7" indent="0" algn="r" rtl="0">
              <a:lnSpc>
                <a:spcPct val="100000"/>
              </a:lnSpc>
              <a:spcBef>
                <a:spcPts val="0"/>
              </a:spcBef>
              <a:buNone/>
              <a:defRPr sz="1200" b="0" i="0" u="none" strike="noStrike" cap="none">
                <a:solidFill>
                  <a:srgbClr val="8B8B8B"/>
                </a:solidFill>
                <a:latin typeface="Calibri"/>
                <a:ea typeface="Calibri"/>
                <a:cs typeface="Calibri"/>
                <a:sym typeface="Calibri"/>
              </a:defRPr>
            </a:lvl8pPr>
            <a:lvl9pPr marL="0" marR="0" lvl="8" indent="0" algn="r" rtl="0">
              <a:lnSpc>
                <a:spcPct val="100000"/>
              </a:lnSpc>
              <a:spcBef>
                <a:spcPts val="0"/>
              </a:spcBef>
              <a:buNone/>
              <a:defRPr sz="1200" b="0" i="0" u="none" strike="noStrike" cap="none">
                <a:solidFill>
                  <a:srgbClr val="8B8B8B"/>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CO"/>
              <a:t>‹Nº›</a:t>
            </a:fld>
            <a:endParaRPr>
              <a:solidFill>
                <a:srgbClr val="000000"/>
              </a:solidFill>
              <a:latin typeface="Times New Roman"/>
              <a:ea typeface="Times New Roman"/>
              <a:cs typeface="Times New Roman"/>
              <a:sym typeface="Times New Roman"/>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8"/>
        <p:cNvGrpSpPr/>
        <p:nvPr/>
      </p:nvGrpSpPr>
      <p:grpSpPr>
        <a:xfrm>
          <a:off x="0" y="0"/>
          <a:ext cx="0" cy="0"/>
          <a:chOff x="0" y="0"/>
          <a:chExt cx="0" cy="0"/>
        </a:xfrm>
      </p:grpSpPr>
      <p:sp>
        <p:nvSpPr>
          <p:cNvPr id="59" name="Google Shape;59;g893620e1ce_3_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60" name="Google Shape;60;g893620e1ce_3_0"/>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61" name="Google Shape;61;g893620e1ce_3_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62" name="Google Shape;62;g893620e1ce_3_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63" name="Google Shape;63;g893620e1ce_3_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CO"/>
              <a:t>‹Nº›</a:t>
            </a:fld>
            <a:endParaRPr/>
          </a:p>
        </p:txBody>
      </p:sp>
    </p:spTree>
  </p:cSld>
  <p:clrMap bg1="lt1" tx1="dk1" bg2="dk2" tx2="lt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33"/>
        <p:cNvGrpSpPr/>
        <p:nvPr/>
      </p:nvGrpSpPr>
      <p:grpSpPr>
        <a:xfrm>
          <a:off x="0" y="0"/>
          <a:ext cx="0" cy="0"/>
          <a:chOff x="0" y="0"/>
          <a:chExt cx="0" cy="0"/>
        </a:xfrm>
      </p:grpSpPr>
      <p:sp>
        <p:nvSpPr>
          <p:cNvPr id="134" name="Google Shape;134;g893620e1ce_38_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35" name="Google Shape;135;g893620e1ce_38_0"/>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36" name="Google Shape;136;g893620e1ce_38_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7" name="Google Shape;137;g893620e1ce_38_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8" name="Google Shape;138;g893620e1ce_38_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CO"/>
              <a:t>‹Nº›</a:t>
            </a:fld>
            <a:endParaRPr/>
          </a:p>
        </p:txBody>
      </p:sp>
    </p:spTree>
  </p:cSld>
  <p:clrMap bg1="lt1" tx1="dk1" bg2="dk2" tx2="lt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4.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_rels/slide2.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3.xml"/><Relationship Id="rId6" Type="http://schemas.openxmlformats.org/officeDocument/2006/relationships/image" Target="../media/image4.png"/><Relationship Id="rId5" Type="http://schemas.openxmlformats.org/officeDocument/2006/relationships/image" Target="../media/image3.png"/><Relationship Id="rId10" Type="http://schemas.openxmlformats.org/officeDocument/2006/relationships/image" Target="../media/image14.png"/><Relationship Id="rId4" Type="http://schemas.openxmlformats.org/officeDocument/2006/relationships/image" Target="../media/image2.png"/><Relationship Id="rId9" Type="http://schemas.openxmlformats.org/officeDocument/2006/relationships/image" Target="../media/image13.png"/></Relationships>
</file>

<file path=ppt/slides/_rels/slide3.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20.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9.png"/><Relationship Id="rId2" Type="http://schemas.openxmlformats.org/officeDocument/2006/relationships/notesSlide" Target="../notesSlides/notesSlide3.xml"/><Relationship Id="rId1" Type="http://schemas.openxmlformats.org/officeDocument/2006/relationships/slideLayout" Target="../slideLayouts/slideLayout13.xml"/><Relationship Id="rId6" Type="http://schemas.openxmlformats.org/officeDocument/2006/relationships/image" Target="../media/image4.png"/><Relationship Id="rId11" Type="http://schemas.openxmlformats.org/officeDocument/2006/relationships/image" Target="../media/image18.png"/><Relationship Id="rId5" Type="http://schemas.openxmlformats.org/officeDocument/2006/relationships/image" Target="../media/image3.png"/><Relationship Id="rId15" Type="http://schemas.openxmlformats.org/officeDocument/2006/relationships/image" Target="../media/image22.jpg"/><Relationship Id="rId10" Type="http://schemas.openxmlformats.org/officeDocument/2006/relationships/image" Target="../media/image17.png"/><Relationship Id="rId4" Type="http://schemas.openxmlformats.org/officeDocument/2006/relationships/image" Target="../media/image2.png"/><Relationship Id="rId9" Type="http://schemas.openxmlformats.org/officeDocument/2006/relationships/image" Target="../media/image16.jpg"/><Relationship Id="rId14" Type="http://schemas.openxmlformats.org/officeDocument/2006/relationships/image" Target="../media/image21.png"/></Relationships>
</file>

<file path=ppt/slides/_rels/slide4.xml.rels><?xml version="1.0" encoding="UTF-8" standalone="yes"?>
<Relationships xmlns="http://schemas.openxmlformats.org/package/2006/relationships"><Relationship Id="rId8" Type="http://schemas.openxmlformats.org/officeDocument/2006/relationships/image" Target="../media/image23.gif"/><Relationship Id="rId13" Type="http://schemas.openxmlformats.org/officeDocument/2006/relationships/image" Target="../media/image28.jp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27.jpg"/><Relationship Id="rId2" Type="http://schemas.openxmlformats.org/officeDocument/2006/relationships/notesSlide" Target="../notesSlides/notesSlide4.xml"/><Relationship Id="rId1" Type="http://schemas.openxmlformats.org/officeDocument/2006/relationships/slideLayout" Target="../slideLayouts/slideLayout13.xml"/><Relationship Id="rId6" Type="http://schemas.openxmlformats.org/officeDocument/2006/relationships/image" Target="../media/image4.png"/><Relationship Id="rId11" Type="http://schemas.openxmlformats.org/officeDocument/2006/relationships/image" Target="../media/image26.png"/><Relationship Id="rId5" Type="http://schemas.openxmlformats.org/officeDocument/2006/relationships/image" Target="../media/image3.png"/><Relationship Id="rId10" Type="http://schemas.openxmlformats.org/officeDocument/2006/relationships/image" Target="../media/image25.png"/><Relationship Id="rId4" Type="http://schemas.openxmlformats.org/officeDocument/2006/relationships/image" Target="../media/image2.png"/><Relationship Id="rId9" Type="http://schemas.openxmlformats.org/officeDocument/2006/relationships/image" Target="../media/image24.png"/></Relationships>
</file>

<file path=ppt/slides/_rels/slide5.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29.png"/><Relationship Id="rId11" Type="http://schemas.openxmlformats.org/officeDocument/2006/relationships/image" Target="../media/image33.jpg"/><Relationship Id="rId5" Type="http://schemas.openxmlformats.org/officeDocument/2006/relationships/image" Target="../media/image3.png"/><Relationship Id="rId10" Type="http://schemas.openxmlformats.org/officeDocument/2006/relationships/image" Target="../media/image32.jpg"/><Relationship Id="rId4" Type="http://schemas.openxmlformats.org/officeDocument/2006/relationships/image" Target="../media/image2.png"/><Relationship Id="rId9" Type="http://schemas.openxmlformats.org/officeDocument/2006/relationships/image" Target="../media/image31.png"/></Relationships>
</file>

<file path=ppt/slides/_rels/slide6.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3.xml"/><Relationship Id="rId6" Type="http://schemas.openxmlformats.org/officeDocument/2006/relationships/image" Target="../media/image4.png"/><Relationship Id="rId11" Type="http://schemas.openxmlformats.org/officeDocument/2006/relationships/image" Target="../media/image37.png"/><Relationship Id="rId5" Type="http://schemas.openxmlformats.org/officeDocument/2006/relationships/image" Target="../media/image3.png"/><Relationship Id="rId10" Type="http://schemas.openxmlformats.org/officeDocument/2006/relationships/image" Target="../media/image36.png"/><Relationship Id="rId4" Type="http://schemas.openxmlformats.org/officeDocument/2006/relationships/image" Target="../media/image2.png"/><Relationship Id="rId9" Type="http://schemas.openxmlformats.org/officeDocument/2006/relationships/image" Target="../media/image35.png"/></Relationships>
</file>

<file path=ppt/slides/_rels/slide7.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42.jpg"/><Relationship Id="rId2" Type="http://schemas.openxmlformats.org/officeDocument/2006/relationships/notesSlide" Target="../notesSlides/notesSlide7.xml"/><Relationship Id="rId1" Type="http://schemas.openxmlformats.org/officeDocument/2006/relationships/slideLayout" Target="../slideLayouts/slideLayout13.xml"/><Relationship Id="rId6" Type="http://schemas.openxmlformats.org/officeDocument/2006/relationships/image" Target="../media/image4.png"/><Relationship Id="rId11" Type="http://schemas.openxmlformats.org/officeDocument/2006/relationships/image" Target="../media/image41.png"/><Relationship Id="rId5" Type="http://schemas.openxmlformats.org/officeDocument/2006/relationships/image" Target="../media/image3.png"/><Relationship Id="rId10" Type="http://schemas.openxmlformats.org/officeDocument/2006/relationships/image" Target="../media/image40.png"/><Relationship Id="rId4" Type="http://schemas.openxmlformats.org/officeDocument/2006/relationships/image" Target="../media/image2.png"/><Relationship Id="rId9" Type="http://schemas.openxmlformats.org/officeDocument/2006/relationships/image" Target="../media/image3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pic>
        <p:nvPicPr>
          <p:cNvPr id="212" name="Google Shape;212;g893620e1ce_38_75"/>
          <p:cNvPicPr preferRelativeResize="0"/>
          <p:nvPr/>
        </p:nvPicPr>
        <p:blipFill rotWithShape="1">
          <a:blip r:embed="rId3">
            <a:alphaModFix/>
          </a:blip>
          <a:srcRect/>
          <a:stretch/>
        </p:blipFill>
        <p:spPr>
          <a:xfrm>
            <a:off x="0" y="0"/>
            <a:ext cx="12191997" cy="6858000"/>
          </a:xfrm>
          <a:prstGeom prst="rect">
            <a:avLst/>
          </a:prstGeom>
          <a:noFill/>
          <a:ln>
            <a:noFill/>
          </a:ln>
        </p:spPr>
      </p:pic>
      <p:sp>
        <p:nvSpPr>
          <p:cNvPr id="213" name="Google Shape;213;g893620e1ce_38_75"/>
          <p:cNvSpPr txBox="1"/>
          <p:nvPr/>
        </p:nvSpPr>
        <p:spPr>
          <a:xfrm>
            <a:off x="5849350" y="641475"/>
            <a:ext cx="3160800" cy="653100"/>
          </a:xfrm>
          <a:prstGeom prst="rect">
            <a:avLst/>
          </a:prstGeom>
          <a:noFill/>
          <a:ln>
            <a:noFill/>
          </a:ln>
        </p:spPr>
        <p:txBody>
          <a:bodyPr spcFirstLastPara="1" wrap="square" lIns="91425" tIns="45700" rIns="91425" bIns="45700" anchor="t" anchorCtr="0">
            <a:noAutofit/>
          </a:bodyPr>
          <a:lstStyle/>
          <a:p>
            <a:pPr marL="0" marR="0" lvl="0" indent="0" algn="just" rtl="0">
              <a:lnSpc>
                <a:spcPct val="100000"/>
              </a:lnSpc>
              <a:spcBef>
                <a:spcPts val="0"/>
              </a:spcBef>
              <a:spcAft>
                <a:spcPts val="0"/>
              </a:spcAft>
              <a:buClr>
                <a:schemeClr val="dk1"/>
              </a:buClr>
              <a:buSzPts val="1100"/>
              <a:buFont typeface="Arial"/>
              <a:buNone/>
            </a:pPr>
            <a:r>
              <a:rPr lang="es-CO" sz="1200" b="1" i="0" u="none" strike="noStrike" cap="none">
                <a:solidFill>
                  <a:schemeClr val="dk1"/>
                </a:solidFill>
                <a:latin typeface="Arial Narrow"/>
                <a:ea typeface="Arial Narrow"/>
                <a:cs typeface="Arial Narrow"/>
                <a:sym typeface="Arial Narrow"/>
              </a:rPr>
              <a:t>DISEÑO Y PUESTA EN FUNCIONAMIENTO DE UNA PLATAFORMA AVANZADA DE MODELACIÓN EPIDEMIOLÓGICA DE LIBRE ACCESO</a:t>
            </a:r>
            <a:endParaRPr sz="1500" b="0" i="0" u="none" strike="noStrike" cap="none">
              <a:solidFill>
                <a:srgbClr val="000000"/>
              </a:solidFill>
              <a:latin typeface="Arial"/>
              <a:ea typeface="Arial"/>
              <a:cs typeface="Arial"/>
              <a:sym typeface="Arial"/>
            </a:endParaRPr>
          </a:p>
        </p:txBody>
      </p:sp>
      <p:cxnSp>
        <p:nvCxnSpPr>
          <p:cNvPr id="214" name="Google Shape;214;g893620e1ce_38_75"/>
          <p:cNvCxnSpPr/>
          <p:nvPr/>
        </p:nvCxnSpPr>
        <p:spPr>
          <a:xfrm>
            <a:off x="9215120" y="488849"/>
            <a:ext cx="0" cy="825695"/>
          </a:xfrm>
          <a:prstGeom prst="straightConnector1">
            <a:avLst/>
          </a:prstGeom>
          <a:noFill/>
          <a:ln w="9525" cap="flat" cmpd="sng">
            <a:solidFill>
              <a:schemeClr val="accent1"/>
            </a:solidFill>
            <a:prstDash val="solid"/>
            <a:miter lim="800000"/>
            <a:headEnd type="none" w="sm" len="sm"/>
            <a:tailEnd type="none" w="sm" len="sm"/>
          </a:ln>
        </p:spPr>
      </p:cxnSp>
      <p:sp>
        <p:nvSpPr>
          <p:cNvPr id="215" name="Google Shape;215;g893620e1ce_38_75"/>
          <p:cNvSpPr txBox="1"/>
          <p:nvPr/>
        </p:nvSpPr>
        <p:spPr>
          <a:xfrm>
            <a:off x="2475131" y="1828511"/>
            <a:ext cx="4771287" cy="246221"/>
          </a:xfrm>
          <a:prstGeom prst="rect">
            <a:avLst/>
          </a:prstGeom>
          <a:noFill/>
          <a:ln>
            <a:noFill/>
          </a:ln>
        </p:spPr>
        <p:txBody>
          <a:bodyPr spcFirstLastPara="1" wrap="square" lIns="91425" tIns="45700" rIns="91425" bIns="45700" anchor="t" anchorCtr="0">
            <a:noAutofit/>
          </a:bodyPr>
          <a:lstStyle/>
          <a:p>
            <a:pPr marL="0" marR="0" lvl="0" indent="0" algn="just" rtl="0">
              <a:lnSpc>
                <a:spcPct val="100000"/>
              </a:lnSpc>
              <a:spcBef>
                <a:spcPts val="0"/>
              </a:spcBef>
              <a:spcAft>
                <a:spcPts val="0"/>
              </a:spcAft>
              <a:buClr>
                <a:srgbClr val="000000"/>
              </a:buClr>
              <a:buSzPts val="1000"/>
              <a:buFont typeface="Arial"/>
              <a:buNone/>
            </a:pPr>
            <a:r>
              <a:rPr lang="es-CO" sz="1000" b="0" i="0" u="none" strike="noStrike" cap="none">
                <a:solidFill>
                  <a:srgbClr val="7F7F7F"/>
                </a:solidFill>
                <a:latin typeface="Arial"/>
                <a:ea typeface="Arial"/>
                <a:cs typeface="Arial"/>
                <a:sym typeface="Arial"/>
              </a:rPr>
              <a:t>Descripción máximo 2 párrafos</a:t>
            </a:r>
            <a:endParaRPr sz="1400" b="0" i="0" u="none" strike="noStrike" cap="none">
              <a:solidFill>
                <a:srgbClr val="000000"/>
              </a:solidFill>
              <a:latin typeface="Arial"/>
              <a:ea typeface="Arial"/>
              <a:cs typeface="Arial"/>
              <a:sym typeface="Arial"/>
            </a:endParaRPr>
          </a:p>
        </p:txBody>
      </p:sp>
      <p:cxnSp>
        <p:nvCxnSpPr>
          <p:cNvPr id="216" name="Google Shape;216;g893620e1ce_38_75"/>
          <p:cNvCxnSpPr/>
          <p:nvPr/>
        </p:nvCxnSpPr>
        <p:spPr>
          <a:xfrm>
            <a:off x="2349304" y="3171090"/>
            <a:ext cx="10167" cy="1207871"/>
          </a:xfrm>
          <a:prstGeom prst="straightConnector1">
            <a:avLst/>
          </a:prstGeom>
          <a:noFill/>
          <a:ln w="9525" cap="flat" cmpd="sng">
            <a:solidFill>
              <a:schemeClr val="accent1"/>
            </a:solidFill>
            <a:prstDash val="solid"/>
            <a:miter lim="800000"/>
            <a:headEnd type="none" w="sm" len="sm"/>
            <a:tailEnd type="none" w="sm" len="sm"/>
          </a:ln>
        </p:spPr>
      </p:cxnSp>
      <p:pic>
        <p:nvPicPr>
          <p:cNvPr id="217" name="Google Shape;217;g893620e1ce_38_75"/>
          <p:cNvPicPr preferRelativeResize="0"/>
          <p:nvPr/>
        </p:nvPicPr>
        <p:blipFill rotWithShape="1">
          <a:blip r:embed="rId4">
            <a:alphaModFix/>
          </a:blip>
          <a:srcRect/>
          <a:stretch/>
        </p:blipFill>
        <p:spPr>
          <a:xfrm>
            <a:off x="2478210" y="3311642"/>
            <a:ext cx="527230" cy="581817"/>
          </a:xfrm>
          <a:prstGeom prst="rect">
            <a:avLst/>
          </a:prstGeom>
          <a:noFill/>
          <a:ln>
            <a:noFill/>
          </a:ln>
        </p:spPr>
      </p:pic>
      <p:pic>
        <p:nvPicPr>
          <p:cNvPr id="218" name="Google Shape;218;g893620e1ce_38_75"/>
          <p:cNvPicPr preferRelativeResize="0"/>
          <p:nvPr/>
        </p:nvPicPr>
        <p:blipFill rotWithShape="1">
          <a:blip r:embed="rId5">
            <a:alphaModFix/>
          </a:blip>
          <a:srcRect/>
          <a:stretch/>
        </p:blipFill>
        <p:spPr>
          <a:xfrm>
            <a:off x="4574992" y="3311641"/>
            <a:ext cx="653096" cy="653097"/>
          </a:xfrm>
          <a:prstGeom prst="rect">
            <a:avLst/>
          </a:prstGeom>
          <a:noFill/>
          <a:ln>
            <a:noFill/>
          </a:ln>
        </p:spPr>
      </p:pic>
      <p:pic>
        <p:nvPicPr>
          <p:cNvPr id="219" name="Google Shape;219;g893620e1ce_38_75"/>
          <p:cNvPicPr preferRelativeResize="0"/>
          <p:nvPr/>
        </p:nvPicPr>
        <p:blipFill rotWithShape="1">
          <a:blip r:embed="rId6">
            <a:alphaModFix/>
          </a:blip>
          <a:srcRect/>
          <a:stretch/>
        </p:blipFill>
        <p:spPr>
          <a:xfrm>
            <a:off x="9201993" y="3393396"/>
            <a:ext cx="498475" cy="500063"/>
          </a:xfrm>
          <a:prstGeom prst="rect">
            <a:avLst/>
          </a:prstGeom>
          <a:noFill/>
          <a:ln>
            <a:noFill/>
          </a:ln>
        </p:spPr>
      </p:pic>
      <p:pic>
        <p:nvPicPr>
          <p:cNvPr id="220" name="Google Shape;220;g893620e1ce_38_75"/>
          <p:cNvPicPr preferRelativeResize="0"/>
          <p:nvPr/>
        </p:nvPicPr>
        <p:blipFill rotWithShape="1">
          <a:blip r:embed="rId7">
            <a:alphaModFix/>
          </a:blip>
          <a:srcRect/>
          <a:stretch/>
        </p:blipFill>
        <p:spPr>
          <a:xfrm>
            <a:off x="6850728" y="3356884"/>
            <a:ext cx="534987" cy="536575"/>
          </a:xfrm>
          <a:prstGeom prst="rect">
            <a:avLst/>
          </a:prstGeom>
          <a:noFill/>
          <a:ln>
            <a:noFill/>
          </a:ln>
        </p:spPr>
      </p:pic>
      <p:sp>
        <p:nvSpPr>
          <p:cNvPr id="221" name="Google Shape;221;g893620e1ce_38_75"/>
          <p:cNvSpPr txBox="1"/>
          <p:nvPr/>
        </p:nvSpPr>
        <p:spPr>
          <a:xfrm>
            <a:off x="2966164" y="3271231"/>
            <a:ext cx="802433" cy="246221"/>
          </a:xfrm>
          <a:prstGeom prst="rect">
            <a:avLst/>
          </a:prstGeom>
          <a:noFill/>
          <a:ln>
            <a:noFill/>
          </a:ln>
        </p:spPr>
        <p:txBody>
          <a:bodyPr spcFirstLastPara="1" wrap="square" lIns="91425" tIns="45700" rIns="91425" bIns="45700" anchor="t" anchorCtr="0">
            <a:noAutofit/>
          </a:bodyPr>
          <a:lstStyle/>
          <a:p>
            <a:pPr marL="0" marR="0" lvl="0" indent="0" algn="just" rtl="0">
              <a:lnSpc>
                <a:spcPct val="100000"/>
              </a:lnSpc>
              <a:spcBef>
                <a:spcPts val="0"/>
              </a:spcBef>
              <a:spcAft>
                <a:spcPts val="0"/>
              </a:spcAft>
              <a:buClr>
                <a:srgbClr val="000000"/>
              </a:buClr>
              <a:buSzPts val="1000"/>
              <a:buFont typeface="Arial"/>
              <a:buNone/>
            </a:pPr>
            <a:r>
              <a:rPr lang="es-CO" sz="1000" b="0" i="0" u="none" strike="noStrike" cap="none">
                <a:solidFill>
                  <a:srgbClr val="021C8A"/>
                </a:solidFill>
                <a:latin typeface="Arial"/>
                <a:ea typeface="Arial"/>
                <a:cs typeface="Arial"/>
                <a:sym typeface="Arial"/>
              </a:rPr>
              <a:t>LÍNEA</a:t>
            </a:r>
            <a:endParaRPr sz="1400" b="0" i="0" u="none" strike="noStrike" cap="none">
              <a:solidFill>
                <a:srgbClr val="000000"/>
              </a:solidFill>
              <a:latin typeface="Arial"/>
              <a:ea typeface="Arial"/>
              <a:cs typeface="Arial"/>
              <a:sym typeface="Arial"/>
            </a:endParaRPr>
          </a:p>
        </p:txBody>
      </p:sp>
      <p:cxnSp>
        <p:nvCxnSpPr>
          <p:cNvPr id="222" name="Google Shape;222;g893620e1ce_38_75"/>
          <p:cNvCxnSpPr/>
          <p:nvPr/>
        </p:nvCxnSpPr>
        <p:spPr>
          <a:xfrm>
            <a:off x="4494139" y="3171090"/>
            <a:ext cx="10167" cy="1207871"/>
          </a:xfrm>
          <a:prstGeom prst="straightConnector1">
            <a:avLst/>
          </a:prstGeom>
          <a:noFill/>
          <a:ln w="9525" cap="flat" cmpd="sng">
            <a:solidFill>
              <a:schemeClr val="accent1"/>
            </a:solidFill>
            <a:prstDash val="solid"/>
            <a:miter lim="800000"/>
            <a:headEnd type="none" w="sm" len="sm"/>
            <a:tailEnd type="none" w="sm" len="sm"/>
          </a:ln>
        </p:spPr>
      </p:cxnSp>
      <p:cxnSp>
        <p:nvCxnSpPr>
          <p:cNvPr id="223" name="Google Shape;223;g893620e1ce_38_75"/>
          <p:cNvCxnSpPr/>
          <p:nvPr/>
        </p:nvCxnSpPr>
        <p:spPr>
          <a:xfrm>
            <a:off x="6699964" y="3171090"/>
            <a:ext cx="10167" cy="1207871"/>
          </a:xfrm>
          <a:prstGeom prst="straightConnector1">
            <a:avLst/>
          </a:prstGeom>
          <a:noFill/>
          <a:ln w="9525" cap="flat" cmpd="sng">
            <a:solidFill>
              <a:schemeClr val="accent1"/>
            </a:solidFill>
            <a:prstDash val="solid"/>
            <a:miter lim="800000"/>
            <a:headEnd type="none" w="sm" len="sm"/>
            <a:tailEnd type="none" w="sm" len="sm"/>
          </a:ln>
        </p:spPr>
      </p:cxnSp>
      <p:cxnSp>
        <p:nvCxnSpPr>
          <p:cNvPr id="224" name="Google Shape;224;g893620e1ce_38_75"/>
          <p:cNvCxnSpPr/>
          <p:nvPr/>
        </p:nvCxnSpPr>
        <p:spPr>
          <a:xfrm>
            <a:off x="9084376" y="3171090"/>
            <a:ext cx="10167" cy="1207871"/>
          </a:xfrm>
          <a:prstGeom prst="straightConnector1">
            <a:avLst/>
          </a:prstGeom>
          <a:noFill/>
          <a:ln w="9525" cap="flat" cmpd="sng">
            <a:solidFill>
              <a:schemeClr val="accent1"/>
            </a:solidFill>
            <a:prstDash val="solid"/>
            <a:miter lim="800000"/>
            <a:headEnd type="none" w="sm" len="sm"/>
            <a:tailEnd type="none" w="sm" len="sm"/>
          </a:ln>
        </p:spPr>
      </p:cxnSp>
      <p:cxnSp>
        <p:nvCxnSpPr>
          <p:cNvPr id="225" name="Google Shape;225;g893620e1ce_38_75"/>
          <p:cNvCxnSpPr/>
          <p:nvPr/>
        </p:nvCxnSpPr>
        <p:spPr>
          <a:xfrm>
            <a:off x="11352139" y="3171090"/>
            <a:ext cx="10167" cy="1207871"/>
          </a:xfrm>
          <a:prstGeom prst="straightConnector1">
            <a:avLst/>
          </a:prstGeom>
          <a:noFill/>
          <a:ln w="9525" cap="flat" cmpd="sng">
            <a:solidFill>
              <a:schemeClr val="accent1"/>
            </a:solidFill>
            <a:prstDash val="solid"/>
            <a:miter lim="800000"/>
            <a:headEnd type="none" w="sm" len="sm"/>
            <a:tailEnd type="none" w="sm" len="sm"/>
          </a:ln>
        </p:spPr>
      </p:cxnSp>
      <p:sp>
        <p:nvSpPr>
          <p:cNvPr id="226" name="Google Shape;226;g893620e1ce_38_75"/>
          <p:cNvSpPr txBox="1"/>
          <p:nvPr/>
        </p:nvSpPr>
        <p:spPr>
          <a:xfrm>
            <a:off x="5310779" y="3271231"/>
            <a:ext cx="802433" cy="246221"/>
          </a:xfrm>
          <a:prstGeom prst="rect">
            <a:avLst/>
          </a:prstGeom>
          <a:noFill/>
          <a:ln>
            <a:noFill/>
          </a:ln>
        </p:spPr>
        <p:txBody>
          <a:bodyPr spcFirstLastPara="1" wrap="square" lIns="91425" tIns="45700" rIns="91425" bIns="45700" anchor="t" anchorCtr="0">
            <a:noAutofit/>
          </a:bodyPr>
          <a:lstStyle/>
          <a:p>
            <a:pPr marL="0" marR="0" lvl="0" indent="0" algn="just" rtl="0">
              <a:lnSpc>
                <a:spcPct val="100000"/>
              </a:lnSpc>
              <a:spcBef>
                <a:spcPts val="0"/>
              </a:spcBef>
              <a:spcAft>
                <a:spcPts val="0"/>
              </a:spcAft>
              <a:buClr>
                <a:srgbClr val="000000"/>
              </a:buClr>
              <a:buSzPts val="1000"/>
              <a:buFont typeface="Arial"/>
              <a:buNone/>
            </a:pPr>
            <a:r>
              <a:rPr lang="es-CO" sz="1000" b="0" i="0" u="none" strike="noStrike" cap="none">
                <a:solidFill>
                  <a:srgbClr val="021C8A"/>
                </a:solidFill>
                <a:latin typeface="Arial"/>
                <a:ea typeface="Arial"/>
                <a:cs typeface="Arial"/>
                <a:sym typeface="Arial"/>
              </a:rPr>
              <a:t>TOTAL</a:t>
            </a:r>
            <a:endParaRPr sz="1400" b="0" i="0" u="none" strike="noStrike" cap="none">
              <a:solidFill>
                <a:srgbClr val="000000"/>
              </a:solidFill>
              <a:latin typeface="Arial"/>
              <a:ea typeface="Arial"/>
              <a:cs typeface="Arial"/>
              <a:sym typeface="Arial"/>
            </a:endParaRPr>
          </a:p>
        </p:txBody>
      </p:sp>
      <p:sp>
        <p:nvSpPr>
          <p:cNvPr id="227" name="Google Shape;227;g893620e1ce_38_75"/>
          <p:cNvSpPr txBox="1"/>
          <p:nvPr/>
        </p:nvSpPr>
        <p:spPr>
          <a:xfrm>
            <a:off x="7482169" y="3271231"/>
            <a:ext cx="1586283" cy="246221"/>
          </a:xfrm>
          <a:prstGeom prst="rect">
            <a:avLst/>
          </a:prstGeom>
          <a:noFill/>
          <a:ln>
            <a:noFill/>
          </a:ln>
        </p:spPr>
        <p:txBody>
          <a:bodyPr spcFirstLastPara="1" wrap="square" lIns="91425" tIns="45700" rIns="91425" bIns="45700" anchor="t" anchorCtr="0">
            <a:noAutofit/>
          </a:bodyPr>
          <a:lstStyle/>
          <a:p>
            <a:pPr marL="0" marR="0" lvl="0" indent="0" algn="just" rtl="0">
              <a:lnSpc>
                <a:spcPct val="100000"/>
              </a:lnSpc>
              <a:spcBef>
                <a:spcPts val="0"/>
              </a:spcBef>
              <a:spcAft>
                <a:spcPts val="0"/>
              </a:spcAft>
              <a:buClr>
                <a:srgbClr val="000000"/>
              </a:buClr>
              <a:buSzPts val="1000"/>
              <a:buFont typeface="Arial"/>
              <a:buNone/>
            </a:pPr>
            <a:r>
              <a:rPr lang="es-CO" sz="1000" b="0" i="0" u="none" strike="noStrike" cap="none">
                <a:solidFill>
                  <a:srgbClr val="021C8A"/>
                </a:solidFill>
                <a:latin typeface="Arial"/>
                <a:ea typeface="Arial"/>
                <a:cs typeface="Arial"/>
                <a:sym typeface="Arial"/>
              </a:rPr>
              <a:t>PLAZO EJECUCIÓN</a:t>
            </a:r>
            <a:endParaRPr sz="1400" b="0" i="0" u="none" strike="noStrike" cap="none">
              <a:solidFill>
                <a:srgbClr val="000000"/>
              </a:solidFill>
              <a:latin typeface="Arial"/>
              <a:ea typeface="Arial"/>
              <a:cs typeface="Arial"/>
              <a:sym typeface="Arial"/>
            </a:endParaRPr>
          </a:p>
        </p:txBody>
      </p:sp>
      <p:sp>
        <p:nvSpPr>
          <p:cNvPr id="228" name="Google Shape;228;g893620e1ce_38_75"/>
          <p:cNvSpPr txBox="1"/>
          <p:nvPr/>
        </p:nvSpPr>
        <p:spPr>
          <a:xfrm>
            <a:off x="9877517" y="3271231"/>
            <a:ext cx="1453821" cy="246221"/>
          </a:xfrm>
          <a:prstGeom prst="rect">
            <a:avLst/>
          </a:prstGeom>
          <a:noFill/>
          <a:ln>
            <a:noFill/>
          </a:ln>
        </p:spPr>
        <p:txBody>
          <a:bodyPr spcFirstLastPara="1" wrap="square" lIns="91425" tIns="45700" rIns="91425" bIns="45700" anchor="t" anchorCtr="0">
            <a:noAutofit/>
          </a:bodyPr>
          <a:lstStyle/>
          <a:p>
            <a:pPr marL="0" marR="0" lvl="0" indent="0" algn="just" rtl="0">
              <a:lnSpc>
                <a:spcPct val="100000"/>
              </a:lnSpc>
              <a:spcBef>
                <a:spcPts val="0"/>
              </a:spcBef>
              <a:spcAft>
                <a:spcPts val="0"/>
              </a:spcAft>
              <a:buClr>
                <a:srgbClr val="000000"/>
              </a:buClr>
              <a:buSzPts val="1000"/>
              <a:buFont typeface="Arial"/>
              <a:buNone/>
            </a:pPr>
            <a:r>
              <a:rPr lang="es-CO" sz="1000" b="0" i="0" u="none" strike="noStrike" cap="none">
                <a:solidFill>
                  <a:srgbClr val="021C8A"/>
                </a:solidFill>
                <a:latin typeface="Arial"/>
                <a:ea typeface="Arial"/>
                <a:cs typeface="Arial"/>
                <a:sym typeface="Arial"/>
              </a:rPr>
              <a:t>ALIADOS</a:t>
            </a:r>
            <a:endParaRPr sz="1400" b="0" i="0" u="none" strike="noStrike" cap="none">
              <a:solidFill>
                <a:srgbClr val="000000"/>
              </a:solidFill>
              <a:latin typeface="Arial"/>
              <a:ea typeface="Arial"/>
              <a:cs typeface="Arial"/>
              <a:sym typeface="Arial"/>
            </a:endParaRPr>
          </a:p>
        </p:txBody>
      </p:sp>
      <p:sp>
        <p:nvSpPr>
          <p:cNvPr id="229" name="Google Shape;229;g893620e1ce_38_75"/>
          <p:cNvSpPr txBox="1"/>
          <p:nvPr/>
        </p:nvSpPr>
        <p:spPr>
          <a:xfrm>
            <a:off x="5235008" y="3534609"/>
            <a:ext cx="1521976" cy="40011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000"/>
              <a:buFont typeface="Arial"/>
              <a:buNone/>
            </a:pPr>
            <a:r>
              <a:rPr lang="es-CO" sz="2000" b="1" i="0" u="none" strike="noStrike" cap="none">
                <a:solidFill>
                  <a:schemeClr val="dk1"/>
                </a:solidFill>
                <a:latin typeface="Arial"/>
                <a:ea typeface="Arial"/>
                <a:cs typeface="Arial"/>
                <a:sym typeface="Arial"/>
              </a:rPr>
              <a:t>$609</a:t>
            </a:r>
            <a:endParaRPr sz="1400" b="0" i="0" u="none" strike="noStrike" cap="none">
              <a:solidFill>
                <a:srgbClr val="000000"/>
              </a:solidFill>
              <a:latin typeface="Arial"/>
              <a:ea typeface="Arial"/>
              <a:cs typeface="Arial"/>
              <a:sym typeface="Arial"/>
            </a:endParaRPr>
          </a:p>
        </p:txBody>
      </p:sp>
      <p:sp>
        <p:nvSpPr>
          <p:cNvPr id="230" name="Google Shape;230;g893620e1ce_38_75"/>
          <p:cNvSpPr txBox="1"/>
          <p:nvPr/>
        </p:nvSpPr>
        <p:spPr>
          <a:xfrm>
            <a:off x="5258454" y="3885440"/>
            <a:ext cx="1521900" cy="307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s-CO" sz="1400" b="1" i="0" u="none" strike="noStrike" cap="none">
                <a:solidFill>
                  <a:srgbClr val="021C8A"/>
                </a:solidFill>
                <a:latin typeface="Arial"/>
                <a:ea typeface="Arial"/>
                <a:cs typeface="Arial"/>
                <a:sym typeface="Arial"/>
              </a:rPr>
              <a:t>MILLONES</a:t>
            </a:r>
            <a:endParaRPr sz="1400" b="0" i="0" u="none" strike="noStrike" cap="none">
              <a:solidFill>
                <a:srgbClr val="000000"/>
              </a:solidFill>
              <a:latin typeface="Arial"/>
              <a:ea typeface="Arial"/>
              <a:cs typeface="Arial"/>
              <a:sym typeface="Arial"/>
            </a:endParaRPr>
          </a:p>
        </p:txBody>
      </p:sp>
      <p:sp>
        <p:nvSpPr>
          <p:cNvPr id="231" name="Google Shape;231;g893620e1ce_38_75"/>
          <p:cNvSpPr/>
          <p:nvPr/>
        </p:nvSpPr>
        <p:spPr>
          <a:xfrm>
            <a:off x="2347748" y="1809167"/>
            <a:ext cx="9001753" cy="1370431"/>
          </a:xfrm>
          <a:prstGeom prst="rect">
            <a:avLst/>
          </a:prstGeom>
          <a:solidFill>
            <a:schemeClr val="lt1"/>
          </a:solidFill>
          <a:ln w="9525" cap="flat" cmpd="sng">
            <a:solidFill>
              <a:srgbClr val="021C8A"/>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32" name="Google Shape;232;g893620e1ce_38_75"/>
          <p:cNvSpPr/>
          <p:nvPr/>
        </p:nvSpPr>
        <p:spPr>
          <a:xfrm>
            <a:off x="339970" y="4538608"/>
            <a:ext cx="1996056" cy="1370431"/>
          </a:xfrm>
          <a:prstGeom prst="rect">
            <a:avLst/>
          </a:prstGeom>
          <a:solidFill>
            <a:srgbClr val="D8E2F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33" name="Google Shape;233;g893620e1ce_38_75"/>
          <p:cNvSpPr txBox="1"/>
          <p:nvPr/>
        </p:nvSpPr>
        <p:spPr>
          <a:xfrm>
            <a:off x="4580289" y="4450428"/>
            <a:ext cx="1461000" cy="246300"/>
          </a:xfrm>
          <a:prstGeom prst="rect">
            <a:avLst/>
          </a:prstGeom>
          <a:noFill/>
          <a:ln>
            <a:noFill/>
          </a:ln>
        </p:spPr>
        <p:txBody>
          <a:bodyPr spcFirstLastPara="1" wrap="square" lIns="91425" tIns="45700" rIns="91425" bIns="45700" anchor="t" anchorCtr="0">
            <a:noAutofit/>
          </a:bodyPr>
          <a:lstStyle/>
          <a:p>
            <a:pPr marL="0" marR="0" lvl="0" indent="0" algn="just" rtl="0">
              <a:lnSpc>
                <a:spcPct val="100000"/>
              </a:lnSpc>
              <a:spcBef>
                <a:spcPts val="0"/>
              </a:spcBef>
              <a:spcAft>
                <a:spcPts val="0"/>
              </a:spcAft>
              <a:buClr>
                <a:srgbClr val="000000"/>
              </a:buClr>
              <a:buSzPts val="1000"/>
              <a:buFont typeface="Arial"/>
              <a:buNone/>
            </a:pPr>
            <a:r>
              <a:rPr lang="es-CO" sz="1000" b="0" i="0" u="none" strike="noStrike" cap="none">
                <a:solidFill>
                  <a:srgbClr val="021C8A"/>
                </a:solidFill>
                <a:latin typeface="Arial"/>
                <a:ea typeface="Arial"/>
                <a:cs typeface="Arial"/>
                <a:sym typeface="Arial"/>
              </a:rPr>
              <a:t>Descripción Impacto</a:t>
            </a:r>
            <a:endParaRPr sz="1400" b="0" i="0" u="none" strike="noStrike" cap="none">
              <a:solidFill>
                <a:srgbClr val="000000"/>
              </a:solidFill>
              <a:latin typeface="Arial"/>
              <a:ea typeface="Arial"/>
              <a:cs typeface="Arial"/>
              <a:sym typeface="Arial"/>
            </a:endParaRPr>
          </a:p>
        </p:txBody>
      </p:sp>
      <p:sp>
        <p:nvSpPr>
          <p:cNvPr id="234" name="Google Shape;234;g893620e1ce_38_75"/>
          <p:cNvSpPr/>
          <p:nvPr/>
        </p:nvSpPr>
        <p:spPr>
          <a:xfrm>
            <a:off x="2386842" y="4538608"/>
            <a:ext cx="2117400" cy="1370400"/>
          </a:xfrm>
          <a:prstGeom prst="rect">
            <a:avLst/>
          </a:prstGeom>
          <a:solidFill>
            <a:srgbClr val="D8E2F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cxnSp>
        <p:nvCxnSpPr>
          <p:cNvPr id="235" name="Google Shape;235;g893620e1ce_38_75"/>
          <p:cNvCxnSpPr/>
          <p:nvPr/>
        </p:nvCxnSpPr>
        <p:spPr>
          <a:xfrm>
            <a:off x="6699964" y="1943009"/>
            <a:ext cx="0" cy="1096409"/>
          </a:xfrm>
          <a:prstGeom prst="straightConnector1">
            <a:avLst/>
          </a:prstGeom>
          <a:noFill/>
          <a:ln w="9525" cap="flat" cmpd="sng">
            <a:solidFill>
              <a:schemeClr val="accent1"/>
            </a:solidFill>
            <a:prstDash val="solid"/>
            <a:miter lim="800000"/>
            <a:headEnd type="none" w="sm" len="sm"/>
            <a:tailEnd type="none" w="sm" len="sm"/>
          </a:ln>
        </p:spPr>
      </p:cxnSp>
      <p:sp>
        <p:nvSpPr>
          <p:cNvPr id="236" name="Google Shape;236;g893620e1ce_38_75"/>
          <p:cNvSpPr txBox="1"/>
          <p:nvPr/>
        </p:nvSpPr>
        <p:spPr>
          <a:xfrm>
            <a:off x="2508275" y="1942550"/>
            <a:ext cx="4041000" cy="1096500"/>
          </a:xfrm>
          <a:prstGeom prst="rect">
            <a:avLst/>
          </a:prstGeom>
          <a:noFill/>
          <a:ln>
            <a:noFill/>
          </a:ln>
        </p:spPr>
        <p:txBody>
          <a:bodyPr spcFirstLastPara="1" wrap="square" lIns="91425" tIns="45700" rIns="91425" bIns="45700" anchor="t" anchorCtr="0">
            <a:noAutofit/>
          </a:bodyPr>
          <a:lstStyle/>
          <a:p>
            <a:pPr marL="0" marR="0" lvl="0" indent="0" algn="just" rtl="0">
              <a:lnSpc>
                <a:spcPct val="100000"/>
              </a:lnSpc>
              <a:spcBef>
                <a:spcPts val="0"/>
              </a:spcBef>
              <a:spcAft>
                <a:spcPts val="0"/>
              </a:spcAft>
              <a:buClr>
                <a:srgbClr val="000000"/>
              </a:buClr>
              <a:buSzPts val="1000"/>
              <a:buFont typeface="Arial"/>
              <a:buNone/>
            </a:pPr>
            <a:r>
              <a:rPr lang="es-CO" sz="1000" b="0" i="0" u="none" strike="noStrike" cap="none">
                <a:solidFill>
                  <a:srgbClr val="7F7F7F"/>
                </a:solidFill>
                <a:highlight>
                  <a:srgbClr val="FFFFFF"/>
                </a:highlight>
                <a:latin typeface="Arial"/>
                <a:ea typeface="Arial"/>
                <a:cs typeface="Arial"/>
                <a:sym typeface="Arial"/>
              </a:rPr>
              <a:t>La dinámica de la actual pandemia por SARS-CoV-2 es un reto para la humanidad, la mayoría de los interrogantes relacionados con aspectos biológicos y socio-ecológicos del comportamiento de esta pandemia están aún por responderse. Como una emergencia de salud pública de interés internacional, se requiere de una comprensión de la coevolución del virus, para tomar decisiones contingentes y de largo plazo.</a:t>
            </a:r>
            <a:endParaRPr sz="1000" b="0" i="0" u="none" strike="noStrike" cap="none">
              <a:solidFill>
                <a:srgbClr val="7F7F7F"/>
              </a:solidFill>
              <a:latin typeface="Arial"/>
              <a:ea typeface="Arial"/>
              <a:cs typeface="Arial"/>
              <a:sym typeface="Arial"/>
            </a:endParaRPr>
          </a:p>
        </p:txBody>
      </p:sp>
      <p:sp>
        <p:nvSpPr>
          <p:cNvPr id="237" name="Google Shape;237;g893620e1ce_38_75"/>
          <p:cNvSpPr txBox="1"/>
          <p:nvPr/>
        </p:nvSpPr>
        <p:spPr>
          <a:xfrm>
            <a:off x="6850725" y="2015725"/>
            <a:ext cx="4242600" cy="957300"/>
          </a:xfrm>
          <a:prstGeom prst="rect">
            <a:avLst/>
          </a:prstGeom>
          <a:noFill/>
          <a:ln>
            <a:noFill/>
          </a:ln>
        </p:spPr>
        <p:txBody>
          <a:bodyPr spcFirstLastPara="1" wrap="square" lIns="91425" tIns="45700" rIns="91425" bIns="45700" anchor="t" anchorCtr="0">
            <a:noAutofit/>
          </a:bodyPr>
          <a:lstStyle/>
          <a:p>
            <a:pPr marL="0" marR="0" lvl="0" indent="0" algn="just" rtl="0">
              <a:lnSpc>
                <a:spcPct val="115000"/>
              </a:lnSpc>
              <a:spcBef>
                <a:spcPts val="0"/>
              </a:spcBef>
              <a:spcAft>
                <a:spcPts val="0"/>
              </a:spcAft>
              <a:buClr>
                <a:schemeClr val="dk1"/>
              </a:buClr>
              <a:buSzPts val="1100"/>
              <a:buFont typeface="Arial"/>
              <a:buNone/>
            </a:pPr>
            <a:r>
              <a:rPr lang="es-CO" sz="1000" b="0" i="0" u="none" strike="noStrike" cap="none">
                <a:solidFill>
                  <a:srgbClr val="7F7F7F"/>
                </a:solidFill>
                <a:latin typeface="Arial"/>
                <a:ea typeface="Arial"/>
                <a:cs typeface="Arial"/>
                <a:sym typeface="Arial"/>
              </a:rPr>
              <a:t>El principal propósito del proyecto es es habilitar una plataforma de modelación epidemiológica de libre acceso y de fácil uso, para que la comunidad en general pueda acceder a herramientas de modelación, diseñad</a:t>
            </a:r>
            <a:r>
              <a:rPr lang="es-CO" sz="1000">
                <a:solidFill>
                  <a:srgbClr val="7F7F7F"/>
                </a:solidFill>
              </a:rPr>
              <a:t>a</a:t>
            </a:r>
            <a:r>
              <a:rPr lang="es-CO" sz="1000" b="0" i="0" u="none" strike="noStrike" cap="none">
                <a:solidFill>
                  <a:srgbClr val="7F7F7F"/>
                </a:solidFill>
                <a:latin typeface="Arial"/>
                <a:ea typeface="Arial"/>
                <a:cs typeface="Arial"/>
                <a:sym typeface="Arial"/>
              </a:rPr>
              <a:t>s de forma rigurosa y fundamentadas desde la Biología, la Epidemiología y los Sistemas Complejos.</a:t>
            </a:r>
            <a:endParaRPr sz="1000" b="0" i="0" u="none" strike="noStrike" cap="none">
              <a:solidFill>
                <a:srgbClr val="7F7F7F"/>
              </a:solidFill>
              <a:latin typeface="Arial"/>
              <a:ea typeface="Arial"/>
              <a:cs typeface="Arial"/>
              <a:sym typeface="Arial"/>
            </a:endParaRPr>
          </a:p>
        </p:txBody>
      </p:sp>
      <p:sp>
        <p:nvSpPr>
          <p:cNvPr id="238" name="Google Shape;238;g893620e1ce_38_75"/>
          <p:cNvSpPr txBox="1"/>
          <p:nvPr/>
        </p:nvSpPr>
        <p:spPr>
          <a:xfrm>
            <a:off x="4592375" y="4681000"/>
            <a:ext cx="3214800" cy="1470000"/>
          </a:xfrm>
          <a:prstGeom prst="rect">
            <a:avLst/>
          </a:prstGeom>
          <a:noFill/>
          <a:ln>
            <a:noFill/>
          </a:ln>
        </p:spPr>
        <p:txBody>
          <a:bodyPr spcFirstLastPara="1" wrap="square" lIns="91425" tIns="45700" rIns="91425" bIns="45700" anchor="t" anchorCtr="0">
            <a:noAutofit/>
          </a:bodyPr>
          <a:lstStyle/>
          <a:p>
            <a:pPr marL="0" marR="0" lvl="0" indent="0" algn="just" rtl="0">
              <a:lnSpc>
                <a:spcPct val="115000"/>
              </a:lnSpc>
              <a:spcBef>
                <a:spcPts val="0"/>
              </a:spcBef>
              <a:spcAft>
                <a:spcPts val="0"/>
              </a:spcAft>
              <a:buClr>
                <a:schemeClr val="dk1"/>
              </a:buClr>
              <a:buSzPts val="1100"/>
              <a:buFont typeface="Arial"/>
              <a:buNone/>
            </a:pPr>
            <a:r>
              <a:rPr lang="es-CO" sz="1000" b="0" i="0" u="none" strike="noStrike" cap="none">
                <a:solidFill>
                  <a:srgbClr val="7F7F7F"/>
                </a:solidFill>
                <a:highlight>
                  <a:srgbClr val="FFFFFF"/>
                </a:highlight>
                <a:latin typeface="Arial"/>
                <a:ea typeface="Arial"/>
                <a:cs typeface="Arial"/>
                <a:sym typeface="Arial"/>
              </a:rPr>
              <a:t>Esta herramienta de modelación permitirá monitorear el comportamiento de la dinámica, el potencial de dispersión y las tendencias de la enfermedad, entre otros. Su libre acceso permitirá tanto al personal especializado, administradores de salud y comunidad en general tener un panoraama de la pandemia para tomar decisiones de acuerdo con el estado de la enfermed.</a:t>
            </a:r>
            <a:endParaRPr sz="1000" b="0" i="0" u="none" strike="noStrike" cap="none">
              <a:solidFill>
                <a:srgbClr val="7F7F7F"/>
              </a:solidFill>
              <a:latin typeface="Arial"/>
              <a:ea typeface="Arial"/>
              <a:cs typeface="Arial"/>
              <a:sym typeface="Arial"/>
            </a:endParaRPr>
          </a:p>
        </p:txBody>
      </p:sp>
      <p:sp>
        <p:nvSpPr>
          <p:cNvPr id="239" name="Google Shape;239;g893620e1ce_38_75"/>
          <p:cNvSpPr txBox="1"/>
          <p:nvPr/>
        </p:nvSpPr>
        <p:spPr>
          <a:xfrm>
            <a:off x="2940625" y="3534600"/>
            <a:ext cx="1345800" cy="769500"/>
          </a:xfrm>
          <a:prstGeom prst="rect">
            <a:avLst/>
          </a:prstGeom>
          <a:no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Clr>
                <a:schemeClr val="dk1"/>
              </a:buClr>
              <a:buSzPts val="1100"/>
              <a:buFont typeface="Arial"/>
              <a:buNone/>
            </a:pPr>
            <a:r>
              <a:rPr lang="es-CO" sz="1000" b="0" i="0" u="none" strike="noStrike" cap="none">
                <a:solidFill>
                  <a:srgbClr val="7F7F7F"/>
                </a:solidFill>
                <a:latin typeface="Arial"/>
                <a:ea typeface="Arial"/>
                <a:cs typeface="Arial"/>
                <a:sym typeface="Arial"/>
              </a:rPr>
              <a:t>Iniciativas en salud pública relacionadas con inteligencia epidemiológica</a:t>
            </a:r>
            <a:endParaRPr sz="1000" b="0" i="0" u="none" strike="noStrike" cap="none">
              <a:solidFill>
                <a:srgbClr val="7F7F7F"/>
              </a:solidFill>
              <a:latin typeface="Arial"/>
              <a:ea typeface="Arial"/>
              <a:cs typeface="Arial"/>
              <a:sym typeface="Arial"/>
            </a:endParaRPr>
          </a:p>
        </p:txBody>
      </p:sp>
      <p:sp>
        <p:nvSpPr>
          <p:cNvPr id="240" name="Google Shape;240;g893620e1ce_38_75"/>
          <p:cNvSpPr txBox="1"/>
          <p:nvPr/>
        </p:nvSpPr>
        <p:spPr>
          <a:xfrm>
            <a:off x="7489175" y="3610806"/>
            <a:ext cx="1189200" cy="307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200"/>
              <a:buFont typeface="Arial"/>
              <a:buNone/>
            </a:pPr>
            <a:r>
              <a:rPr lang="es-CO" sz="1200" b="0" i="0" u="none" strike="noStrike" cap="none">
                <a:solidFill>
                  <a:srgbClr val="7F7F7F"/>
                </a:solidFill>
                <a:latin typeface="Arial"/>
                <a:ea typeface="Arial"/>
                <a:cs typeface="Arial"/>
                <a:sym typeface="Arial"/>
              </a:rPr>
              <a:t>6 meses</a:t>
            </a:r>
            <a:endParaRPr sz="1200" b="0" i="0" u="none" strike="noStrike" cap="none">
              <a:solidFill>
                <a:srgbClr val="000000"/>
              </a:solidFill>
              <a:latin typeface="Arial"/>
              <a:ea typeface="Arial"/>
              <a:cs typeface="Arial"/>
              <a:sym typeface="Arial"/>
            </a:endParaRPr>
          </a:p>
        </p:txBody>
      </p:sp>
      <p:sp>
        <p:nvSpPr>
          <p:cNvPr id="241" name="Google Shape;241;g893620e1ce_38_75"/>
          <p:cNvSpPr txBox="1"/>
          <p:nvPr/>
        </p:nvSpPr>
        <p:spPr>
          <a:xfrm>
            <a:off x="9904125" y="3534600"/>
            <a:ext cx="1189200" cy="13122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000"/>
              <a:buFont typeface="Arial"/>
              <a:buNone/>
            </a:pPr>
            <a:r>
              <a:rPr lang="es-CO" sz="1000" b="0" i="0" u="none" strike="noStrike" cap="none">
                <a:solidFill>
                  <a:srgbClr val="7F7F7F"/>
                </a:solidFill>
                <a:latin typeface="Arial"/>
                <a:ea typeface="Arial"/>
                <a:cs typeface="Arial"/>
                <a:sym typeface="Arial"/>
              </a:rPr>
              <a:t>* Universidad de Caldas</a:t>
            </a:r>
            <a:endParaRPr sz="1000" b="0" i="0" u="none" strike="noStrike" cap="none">
              <a:solidFill>
                <a:srgbClr val="7F7F7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000"/>
              <a:buFont typeface="Arial"/>
              <a:buNone/>
            </a:pPr>
            <a:r>
              <a:rPr lang="es-CO" sz="1000" b="0" i="0" u="none" strike="noStrike" cap="none">
                <a:solidFill>
                  <a:srgbClr val="7F7F7F"/>
                </a:solidFill>
                <a:latin typeface="Arial"/>
                <a:ea typeface="Arial"/>
                <a:cs typeface="Arial"/>
                <a:sym typeface="Arial"/>
              </a:rPr>
              <a:t>* Universidad de Salamanca</a:t>
            </a:r>
            <a:endParaRPr sz="1000" b="0" i="0" u="none" strike="noStrike" cap="none">
              <a:solidFill>
                <a:srgbClr val="7F7F7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000"/>
              <a:buFont typeface="Arial"/>
              <a:buNone/>
            </a:pPr>
            <a:r>
              <a:rPr lang="es-CO" sz="1000" b="0" i="0" u="none" strike="noStrike" cap="none">
                <a:solidFill>
                  <a:srgbClr val="7F7F7F"/>
                </a:solidFill>
                <a:latin typeface="Arial"/>
                <a:ea typeface="Arial"/>
                <a:cs typeface="Arial"/>
                <a:sym typeface="Arial"/>
              </a:rPr>
              <a:t>* Universiteit van Amsterdam</a:t>
            </a:r>
            <a:endParaRPr sz="1000" b="0" i="0" u="none" strike="noStrike" cap="none">
              <a:solidFill>
                <a:srgbClr val="7F7F7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000"/>
              <a:buFont typeface="Arial"/>
              <a:buNone/>
            </a:pPr>
            <a:r>
              <a:rPr lang="es-CO" sz="1000" b="0" i="0" u="none" strike="noStrike" cap="none">
                <a:solidFill>
                  <a:srgbClr val="7F7F7F"/>
                </a:solidFill>
                <a:latin typeface="Arial"/>
                <a:ea typeface="Arial"/>
                <a:cs typeface="Arial"/>
                <a:sym typeface="Arial"/>
              </a:rPr>
              <a:t>* VLIZ Flanders Marine Institute</a:t>
            </a:r>
            <a:endParaRPr sz="1000" b="0" i="0" u="none" strike="noStrike" cap="none">
              <a:solidFill>
                <a:srgbClr val="7F7F7F"/>
              </a:solidFill>
              <a:latin typeface="Arial"/>
              <a:ea typeface="Arial"/>
              <a:cs typeface="Arial"/>
              <a:sym typeface="Arial"/>
            </a:endParaRPr>
          </a:p>
        </p:txBody>
      </p:sp>
      <p:pic>
        <p:nvPicPr>
          <p:cNvPr id="242" name="Google Shape;242;g893620e1ce_38_75"/>
          <p:cNvPicPr preferRelativeResize="0"/>
          <p:nvPr/>
        </p:nvPicPr>
        <p:blipFill rotWithShape="1">
          <a:blip r:embed="rId8">
            <a:alphaModFix/>
          </a:blip>
          <a:srcRect/>
          <a:stretch/>
        </p:blipFill>
        <p:spPr>
          <a:xfrm>
            <a:off x="10418475" y="586345"/>
            <a:ext cx="802425" cy="1000350"/>
          </a:xfrm>
          <a:prstGeom prst="rect">
            <a:avLst/>
          </a:prstGeom>
          <a:noFill/>
          <a:ln>
            <a:noFill/>
          </a:ln>
        </p:spPr>
      </p:pic>
      <p:pic>
        <p:nvPicPr>
          <p:cNvPr id="243" name="Google Shape;243;g893620e1ce_38_75"/>
          <p:cNvPicPr preferRelativeResize="0"/>
          <p:nvPr/>
        </p:nvPicPr>
        <p:blipFill rotWithShape="1">
          <a:blip r:embed="rId9">
            <a:alphaModFix/>
          </a:blip>
          <a:srcRect/>
          <a:stretch/>
        </p:blipFill>
        <p:spPr>
          <a:xfrm>
            <a:off x="9482600" y="552333"/>
            <a:ext cx="802425" cy="1096425"/>
          </a:xfrm>
          <a:prstGeom prst="rect">
            <a:avLst/>
          </a:prstGeom>
          <a:noFill/>
          <a:ln>
            <a:noFill/>
          </a:ln>
        </p:spPr>
      </p:pic>
      <p:pic>
        <p:nvPicPr>
          <p:cNvPr id="244" name="Google Shape;244;g893620e1ce_38_75"/>
          <p:cNvPicPr preferRelativeResize="0"/>
          <p:nvPr/>
        </p:nvPicPr>
        <p:blipFill rotWithShape="1">
          <a:blip r:embed="rId10">
            <a:alphaModFix/>
          </a:blip>
          <a:srcRect l="12785" t="9330" r="10970" b="11598"/>
          <a:stretch/>
        </p:blipFill>
        <p:spPr>
          <a:xfrm>
            <a:off x="522375" y="2020950"/>
            <a:ext cx="1586271" cy="1849504"/>
          </a:xfrm>
          <a:prstGeom prst="rect">
            <a:avLst/>
          </a:prstGeom>
          <a:noFill/>
          <a:ln>
            <a:noFill/>
          </a:ln>
        </p:spPr>
      </p:pic>
      <p:sp>
        <p:nvSpPr>
          <p:cNvPr id="245" name="Google Shape;245;g893620e1ce_38_75"/>
          <p:cNvSpPr/>
          <p:nvPr/>
        </p:nvSpPr>
        <p:spPr>
          <a:xfrm>
            <a:off x="2772575" y="4998100"/>
            <a:ext cx="1421765" cy="819051"/>
          </a:xfrm>
          <a:custGeom>
            <a:avLst/>
            <a:gdLst/>
            <a:ahLst/>
            <a:cxnLst/>
            <a:rect l="l" t="t" r="r" b="b"/>
            <a:pathLst>
              <a:path w="137435" h="81054" extrusionOk="0">
                <a:moveTo>
                  <a:pt x="0" y="0"/>
                </a:moveTo>
                <a:cubicBezTo>
                  <a:pt x="8038" y="2679"/>
                  <a:pt x="15994" y="6597"/>
                  <a:pt x="22220" y="12344"/>
                </a:cubicBezTo>
                <a:cubicBezTo>
                  <a:pt x="29719" y="19266"/>
                  <a:pt x="34394" y="28728"/>
                  <a:pt x="40325" y="37033"/>
                </a:cubicBezTo>
                <a:cubicBezTo>
                  <a:pt x="41760" y="39042"/>
                  <a:pt x="45263" y="37033"/>
                  <a:pt x="47732" y="37033"/>
                </a:cubicBezTo>
                <a:cubicBezTo>
                  <a:pt x="51298" y="37033"/>
                  <a:pt x="55241" y="38628"/>
                  <a:pt x="58431" y="37033"/>
                </a:cubicBezTo>
                <a:cubicBezTo>
                  <a:pt x="60527" y="35985"/>
                  <a:pt x="62670" y="34564"/>
                  <a:pt x="65014" y="34564"/>
                </a:cubicBezTo>
                <a:cubicBezTo>
                  <a:pt x="66683" y="34564"/>
                  <a:pt x="71621" y="33741"/>
                  <a:pt x="69952" y="33741"/>
                </a:cubicBezTo>
                <a:cubicBezTo>
                  <a:pt x="65045" y="33741"/>
                  <a:pt x="61440" y="28709"/>
                  <a:pt x="56785" y="27157"/>
                </a:cubicBezTo>
                <a:cubicBezTo>
                  <a:pt x="52711" y="25799"/>
                  <a:pt x="43343" y="25238"/>
                  <a:pt x="45263" y="21397"/>
                </a:cubicBezTo>
                <a:cubicBezTo>
                  <a:pt x="48230" y="15463"/>
                  <a:pt x="59080" y="15961"/>
                  <a:pt x="65014" y="18928"/>
                </a:cubicBezTo>
                <a:cubicBezTo>
                  <a:pt x="68241" y="20542"/>
                  <a:pt x="72486" y="18960"/>
                  <a:pt x="75713" y="20574"/>
                </a:cubicBezTo>
                <a:cubicBezTo>
                  <a:pt x="78028" y="21731"/>
                  <a:pt x="77998" y="25327"/>
                  <a:pt x="79828" y="27157"/>
                </a:cubicBezTo>
                <a:cubicBezTo>
                  <a:pt x="83827" y="31156"/>
                  <a:pt x="87941" y="39618"/>
                  <a:pt x="83942" y="43617"/>
                </a:cubicBezTo>
                <a:cubicBezTo>
                  <a:pt x="81598" y="45961"/>
                  <a:pt x="80876" y="49525"/>
                  <a:pt x="79828" y="52669"/>
                </a:cubicBezTo>
                <a:cubicBezTo>
                  <a:pt x="79010" y="55124"/>
                  <a:pt x="75074" y="54954"/>
                  <a:pt x="73244" y="56784"/>
                </a:cubicBezTo>
                <a:cubicBezTo>
                  <a:pt x="71110" y="58918"/>
                  <a:pt x="73244" y="62819"/>
                  <a:pt x="73244" y="65837"/>
                </a:cubicBezTo>
                <a:cubicBezTo>
                  <a:pt x="73244" y="69445"/>
                  <a:pt x="71663" y="74921"/>
                  <a:pt x="74890" y="76535"/>
                </a:cubicBezTo>
                <a:cubicBezTo>
                  <a:pt x="79552" y="78866"/>
                  <a:pt x="85864" y="78866"/>
                  <a:pt x="90526" y="76535"/>
                </a:cubicBezTo>
                <a:cubicBezTo>
                  <a:pt x="96601" y="73498"/>
                  <a:pt x="98441" y="58685"/>
                  <a:pt x="104516" y="61722"/>
                </a:cubicBezTo>
                <a:cubicBezTo>
                  <a:pt x="107817" y="63372"/>
                  <a:pt x="111579" y="65627"/>
                  <a:pt x="112746" y="69128"/>
                </a:cubicBezTo>
                <a:cubicBezTo>
                  <a:pt x="113527" y="71470"/>
                  <a:pt x="111642" y="74327"/>
                  <a:pt x="112746" y="76535"/>
                </a:cubicBezTo>
                <a:cubicBezTo>
                  <a:pt x="115008" y="81059"/>
                  <a:pt x="123035" y="82089"/>
                  <a:pt x="127559" y="79827"/>
                </a:cubicBezTo>
                <a:cubicBezTo>
                  <a:pt x="131948" y="77632"/>
                  <a:pt x="129236" y="66660"/>
                  <a:pt x="134143" y="66660"/>
                </a:cubicBezTo>
                <a:cubicBezTo>
                  <a:pt x="135515" y="66660"/>
                  <a:pt x="137435" y="62819"/>
                  <a:pt x="137435" y="64191"/>
                </a:cubicBezTo>
              </a:path>
            </a:pathLst>
          </a:custGeom>
          <a:noFill/>
          <a:ln w="19050" cap="flat" cmpd="sng">
            <a:solidFill>
              <a:srgbClr val="37474F"/>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 name="Google Shape;246;g893620e1ce_38_75"/>
          <p:cNvSpPr/>
          <p:nvPr/>
        </p:nvSpPr>
        <p:spPr>
          <a:xfrm rot="-3437552">
            <a:off x="4096098" y="5614400"/>
            <a:ext cx="111594" cy="103930"/>
          </a:xfrm>
          <a:prstGeom prst="rightArrow">
            <a:avLst>
              <a:gd name="adj1" fmla="val 50000"/>
              <a:gd name="adj2" fmla="val 50000"/>
            </a:avLst>
          </a:prstGeom>
          <a:solidFill>
            <a:srgbClr val="F3F3F3"/>
          </a:solidFill>
          <a:ln w="28575" cap="flat" cmpd="sng">
            <a:solidFill>
              <a:srgbClr val="134F5C"/>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7" name="Google Shape;247;g893620e1ce_38_75"/>
          <p:cNvSpPr/>
          <p:nvPr/>
        </p:nvSpPr>
        <p:spPr>
          <a:xfrm>
            <a:off x="2920687" y="5032476"/>
            <a:ext cx="191400" cy="119100"/>
          </a:xfrm>
          <a:prstGeom prst="ellipse">
            <a:avLst/>
          </a:prstGeom>
          <a:solidFill>
            <a:srgbClr val="F3F3F3"/>
          </a:solidFill>
          <a:ln w="28575" cap="flat" cmpd="sng">
            <a:solidFill>
              <a:srgbClr val="134F5C"/>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8" name="Google Shape;248;g893620e1ce_38_75"/>
          <p:cNvSpPr/>
          <p:nvPr/>
        </p:nvSpPr>
        <p:spPr>
          <a:xfrm>
            <a:off x="3530287" y="5184876"/>
            <a:ext cx="191400" cy="119100"/>
          </a:xfrm>
          <a:prstGeom prst="ellipse">
            <a:avLst/>
          </a:prstGeom>
          <a:solidFill>
            <a:srgbClr val="F3F3F3"/>
          </a:solidFill>
          <a:ln w="28575" cap="flat" cmpd="sng">
            <a:solidFill>
              <a:srgbClr val="134F5C"/>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9" name="Google Shape;249;g893620e1ce_38_75"/>
          <p:cNvSpPr/>
          <p:nvPr/>
        </p:nvSpPr>
        <p:spPr>
          <a:xfrm>
            <a:off x="3454087" y="5489676"/>
            <a:ext cx="191400" cy="119100"/>
          </a:xfrm>
          <a:prstGeom prst="ellipse">
            <a:avLst/>
          </a:prstGeom>
          <a:solidFill>
            <a:srgbClr val="F3F3F3"/>
          </a:solidFill>
          <a:ln w="28575" cap="flat" cmpd="sng">
            <a:solidFill>
              <a:srgbClr val="134F5C"/>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0" name="Google Shape;250;g893620e1ce_38_75"/>
          <p:cNvSpPr/>
          <p:nvPr/>
        </p:nvSpPr>
        <p:spPr>
          <a:xfrm>
            <a:off x="2524250" y="4862550"/>
            <a:ext cx="243900" cy="246300"/>
          </a:xfrm>
          <a:prstGeom prst="ellipse">
            <a:avLst/>
          </a:prstGeom>
          <a:solidFill>
            <a:srgbClr val="CC0000"/>
          </a:solidFill>
          <a:ln w="9525" cap="flat" cmpd="sng">
            <a:solidFill>
              <a:srgbClr val="9E9E9E"/>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100"/>
              <a:buFont typeface="Arial"/>
              <a:buNone/>
            </a:pPr>
            <a:endParaRPr sz="800" b="0" i="0" u="none" strike="noStrike" cap="none">
              <a:solidFill>
                <a:srgbClr val="000000"/>
              </a:solidFill>
              <a:latin typeface="Arial"/>
              <a:ea typeface="Arial"/>
              <a:cs typeface="Arial"/>
              <a:sym typeface="Arial"/>
            </a:endParaRPr>
          </a:p>
        </p:txBody>
      </p:sp>
      <p:sp>
        <p:nvSpPr>
          <p:cNvPr id="251" name="Google Shape;251;g893620e1ce_38_75"/>
          <p:cNvSpPr/>
          <p:nvPr/>
        </p:nvSpPr>
        <p:spPr>
          <a:xfrm>
            <a:off x="2829050" y="5243550"/>
            <a:ext cx="243900" cy="246300"/>
          </a:xfrm>
          <a:prstGeom prst="ellipse">
            <a:avLst/>
          </a:prstGeom>
          <a:solidFill>
            <a:srgbClr val="674EA7"/>
          </a:solidFill>
          <a:ln w="9525" cap="flat" cmpd="sng">
            <a:solidFill>
              <a:srgbClr val="9E9E9E"/>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000"/>
              <a:buFont typeface="Arial"/>
              <a:buNone/>
            </a:pPr>
            <a:endParaRPr sz="1000" b="0" i="0" u="none" strike="noStrike" cap="none">
              <a:solidFill>
                <a:srgbClr val="000000"/>
              </a:solidFill>
              <a:latin typeface="Arial"/>
              <a:ea typeface="Arial"/>
              <a:cs typeface="Arial"/>
              <a:sym typeface="Arial"/>
            </a:endParaRPr>
          </a:p>
        </p:txBody>
      </p:sp>
      <p:sp>
        <p:nvSpPr>
          <p:cNvPr id="252" name="Google Shape;252;g893620e1ce_38_75"/>
          <p:cNvSpPr/>
          <p:nvPr/>
        </p:nvSpPr>
        <p:spPr>
          <a:xfrm>
            <a:off x="2524250" y="5489850"/>
            <a:ext cx="243900" cy="246300"/>
          </a:xfrm>
          <a:prstGeom prst="ellipse">
            <a:avLst/>
          </a:prstGeom>
          <a:solidFill>
            <a:srgbClr val="1155CC"/>
          </a:solidFill>
          <a:ln w="9525" cap="flat" cmpd="sng">
            <a:solidFill>
              <a:srgbClr val="9E9E9E"/>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000"/>
              <a:buFont typeface="Arial"/>
              <a:buNone/>
            </a:pPr>
            <a:endParaRPr sz="1000" b="0" i="0" u="none" strike="noStrike" cap="none">
              <a:solidFill>
                <a:srgbClr val="000000"/>
              </a:solidFill>
              <a:latin typeface="Arial"/>
              <a:ea typeface="Arial"/>
              <a:cs typeface="Arial"/>
              <a:sym typeface="Arial"/>
            </a:endParaRPr>
          </a:p>
        </p:txBody>
      </p:sp>
      <p:sp>
        <p:nvSpPr>
          <p:cNvPr id="253" name="Google Shape;253;g893620e1ce_38_75"/>
          <p:cNvSpPr/>
          <p:nvPr/>
        </p:nvSpPr>
        <p:spPr>
          <a:xfrm>
            <a:off x="3112075" y="5538825"/>
            <a:ext cx="243900" cy="246300"/>
          </a:xfrm>
          <a:prstGeom prst="ellipse">
            <a:avLst/>
          </a:prstGeom>
          <a:solidFill>
            <a:srgbClr val="EA9999"/>
          </a:solidFill>
          <a:ln w="9525" cap="flat" cmpd="sng">
            <a:solidFill>
              <a:srgbClr val="9E9E9E"/>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000"/>
              <a:buFont typeface="Arial"/>
              <a:buNone/>
            </a:pPr>
            <a:endParaRPr sz="1000" b="0" i="0" u="none" strike="noStrike" cap="none">
              <a:solidFill>
                <a:srgbClr val="000000"/>
              </a:solidFill>
              <a:latin typeface="Arial"/>
              <a:ea typeface="Arial"/>
              <a:cs typeface="Arial"/>
              <a:sym typeface="Arial"/>
            </a:endParaRPr>
          </a:p>
        </p:txBody>
      </p:sp>
      <p:sp>
        <p:nvSpPr>
          <p:cNvPr id="254" name="Google Shape;254;g893620e1ce_38_75"/>
          <p:cNvSpPr/>
          <p:nvPr/>
        </p:nvSpPr>
        <p:spPr>
          <a:xfrm>
            <a:off x="4118150" y="5319750"/>
            <a:ext cx="243900" cy="246300"/>
          </a:xfrm>
          <a:prstGeom prst="ellipse">
            <a:avLst/>
          </a:prstGeom>
          <a:solidFill>
            <a:srgbClr val="CC0000"/>
          </a:solidFill>
          <a:ln w="9525" cap="flat" cmpd="sng">
            <a:solidFill>
              <a:srgbClr val="9E9E9E"/>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000"/>
              <a:buFont typeface="Arial"/>
              <a:buNone/>
            </a:pPr>
            <a:endParaRPr sz="1000" b="0" i="0" u="none" strike="noStrike" cap="none">
              <a:solidFill>
                <a:srgbClr val="000000"/>
              </a:solidFill>
              <a:latin typeface="Arial"/>
              <a:ea typeface="Arial"/>
              <a:cs typeface="Arial"/>
              <a:sym typeface="Arial"/>
            </a:endParaRPr>
          </a:p>
        </p:txBody>
      </p:sp>
      <p:sp>
        <p:nvSpPr>
          <p:cNvPr id="255" name="Google Shape;255;g893620e1ce_38_75"/>
          <p:cNvSpPr/>
          <p:nvPr/>
        </p:nvSpPr>
        <p:spPr>
          <a:xfrm>
            <a:off x="3201038" y="4811500"/>
            <a:ext cx="243900" cy="246300"/>
          </a:xfrm>
          <a:prstGeom prst="ellipse">
            <a:avLst/>
          </a:prstGeom>
          <a:solidFill>
            <a:srgbClr val="FF9900"/>
          </a:solidFill>
          <a:ln w="9525" cap="flat" cmpd="sng">
            <a:solidFill>
              <a:srgbClr val="9E9E9E"/>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000"/>
              <a:buFont typeface="Arial"/>
              <a:buNone/>
            </a:pPr>
            <a:endParaRPr sz="1000" b="0" i="0" u="none" strike="noStrike" cap="none">
              <a:solidFill>
                <a:srgbClr val="000000"/>
              </a:solidFill>
              <a:latin typeface="Arial"/>
              <a:ea typeface="Arial"/>
              <a:cs typeface="Arial"/>
              <a:sym typeface="Arial"/>
            </a:endParaRPr>
          </a:p>
        </p:txBody>
      </p:sp>
      <p:sp>
        <p:nvSpPr>
          <p:cNvPr id="256" name="Google Shape;256;g893620e1ce_38_75"/>
          <p:cNvSpPr/>
          <p:nvPr/>
        </p:nvSpPr>
        <p:spPr>
          <a:xfrm>
            <a:off x="3798050" y="5108850"/>
            <a:ext cx="243900" cy="246300"/>
          </a:xfrm>
          <a:prstGeom prst="ellipse">
            <a:avLst/>
          </a:prstGeom>
          <a:solidFill>
            <a:srgbClr val="93C47D"/>
          </a:solidFill>
          <a:ln w="9525" cap="flat" cmpd="sng">
            <a:solidFill>
              <a:srgbClr val="9E9E9E"/>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000"/>
              <a:buFont typeface="Arial"/>
              <a:buNone/>
            </a:pPr>
            <a:endParaRPr sz="1000" b="0" i="0" u="none" strike="noStrike" cap="none">
              <a:solidFill>
                <a:srgbClr val="000000"/>
              </a:solidFill>
              <a:latin typeface="Arial"/>
              <a:ea typeface="Arial"/>
              <a:cs typeface="Arial"/>
              <a:sym typeface="Arial"/>
            </a:endParaRPr>
          </a:p>
        </p:txBody>
      </p:sp>
      <p:sp>
        <p:nvSpPr>
          <p:cNvPr id="257" name="Google Shape;257;g893620e1ce_38_75"/>
          <p:cNvSpPr txBox="1"/>
          <p:nvPr/>
        </p:nvSpPr>
        <p:spPr>
          <a:xfrm>
            <a:off x="2534300" y="4862550"/>
            <a:ext cx="223800" cy="2463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800"/>
              <a:buFont typeface="Arial"/>
              <a:buNone/>
            </a:pPr>
            <a:r>
              <a:rPr lang="es-CO" sz="800" b="0" i="0" u="none" strike="noStrike" cap="none">
                <a:solidFill>
                  <a:schemeClr val="lt1"/>
                </a:solidFill>
                <a:latin typeface="Calibri"/>
                <a:ea typeface="Calibri"/>
                <a:cs typeface="Calibri"/>
                <a:sym typeface="Calibri"/>
              </a:rPr>
              <a:t>A</a:t>
            </a:r>
            <a:endParaRPr sz="800" b="0" i="0" u="none" strike="noStrike" cap="none">
              <a:solidFill>
                <a:schemeClr val="lt1"/>
              </a:solidFill>
              <a:latin typeface="Arial"/>
              <a:ea typeface="Arial"/>
              <a:cs typeface="Arial"/>
              <a:sym typeface="Arial"/>
            </a:endParaRPr>
          </a:p>
        </p:txBody>
      </p:sp>
      <p:sp>
        <p:nvSpPr>
          <p:cNvPr id="258" name="Google Shape;258;g893620e1ce_38_75"/>
          <p:cNvSpPr txBox="1"/>
          <p:nvPr/>
        </p:nvSpPr>
        <p:spPr>
          <a:xfrm>
            <a:off x="3122113" y="5538825"/>
            <a:ext cx="223800" cy="2463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800"/>
              <a:buFont typeface="Arial"/>
              <a:buNone/>
            </a:pPr>
            <a:r>
              <a:rPr lang="es-CO" sz="800" b="0" i="0" u="none" strike="noStrike" cap="none">
                <a:solidFill>
                  <a:schemeClr val="lt1"/>
                </a:solidFill>
                <a:latin typeface="Calibri"/>
                <a:ea typeface="Calibri"/>
                <a:cs typeface="Calibri"/>
                <a:sym typeface="Calibri"/>
              </a:rPr>
              <a:t>A</a:t>
            </a:r>
            <a:endParaRPr sz="800" b="0" i="0" u="none" strike="noStrike" cap="none">
              <a:solidFill>
                <a:schemeClr val="lt1"/>
              </a:solidFill>
              <a:latin typeface="Arial"/>
              <a:ea typeface="Arial"/>
              <a:cs typeface="Arial"/>
              <a:sym typeface="Arial"/>
            </a:endParaRPr>
          </a:p>
        </p:txBody>
      </p:sp>
      <p:sp>
        <p:nvSpPr>
          <p:cNvPr id="259" name="Google Shape;259;g893620e1ce_38_75"/>
          <p:cNvSpPr txBox="1"/>
          <p:nvPr/>
        </p:nvSpPr>
        <p:spPr>
          <a:xfrm>
            <a:off x="4128200" y="5319750"/>
            <a:ext cx="223800" cy="2463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800"/>
              <a:buFont typeface="Arial"/>
              <a:buNone/>
            </a:pPr>
            <a:r>
              <a:rPr lang="es-CO" sz="800" b="0" i="0" u="none" strike="noStrike" cap="none">
                <a:solidFill>
                  <a:schemeClr val="lt1"/>
                </a:solidFill>
                <a:latin typeface="Calibri"/>
                <a:ea typeface="Calibri"/>
                <a:cs typeface="Calibri"/>
                <a:sym typeface="Calibri"/>
              </a:rPr>
              <a:t>A</a:t>
            </a:r>
            <a:endParaRPr sz="800" b="0" i="0" u="none" strike="noStrike" cap="none">
              <a:solidFill>
                <a:schemeClr val="lt1"/>
              </a:solidFill>
              <a:latin typeface="Arial"/>
              <a:ea typeface="Arial"/>
              <a:cs typeface="Arial"/>
              <a:sym typeface="Arial"/>
            </a:endParaRPr>
          </a:p>
        </p:txBody>
      </p:sp>
      <p:sp>
        <p:nvSpPr>
          <p:cNvPr id="260" name="Google Shape;260;g893620e1ce_38_75"/>
          <p:cNvSpPr txBox="1"/>
          <p:nvPr/>
        </p:nvSpPr>
        <p:spPr>
          <a:xfrm>
            <a:off x="2538725" y="5489850"/>
            <a:ext cx="223800" cy="2463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800"/>
              <a:buFont typeface="Arial"/>
              <a:buNone/>
            </a:pPr>
            <a:r>
              <a:rPr lang="es-CO" sz="800" b="0" i="0" u="none" strike="noStrike" cap="none">
                <a:solidFill>
                  <a:schemeClr val="lt1"/>
                </a:solidFill>
                <a:latin typeface="Calibri"/>
                <a:ea typeface="Calibri"/>
                <a:cs typeface="Calibri"/>
                <a:sym typeface="Calibri"/>
              </a:rPr>
              <a:t>I</a:t>
            </a:r>
            <a:endParaRPr sz="800" b="0" i="0" u="none" strike="noStrike" cap="none">
              <a:solidFill>
                <a:schemeClr val="lt1"/>
              </a:solidFill>
              <a:latin typeface="Arial"/>
              <a:ea typeface="Arial"/>
              <a:cs typeface="Arial"/>
              <a:sym typeface="Arial"/>
            </a:endParaRPr>
          </a:p>
        </p:txBody>
      </p:sp>
      <p:sp>
        <p:nvSpPr>
          <p:cNvPr id="261" name="Google Shape;261;g893620e1ce_38_75"/>
          <p:cNvSpPr txBox="1"/>
          <p:nvPr/>
        </p:nvSpPr>
        <p:spPr>
          <a:xfrm>
            <a:off x="2839100" y="5243550"/>
            <a:ext cx="223800" cy="2463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800"/>
              <a:buFont typeface="Arial"/>
              <a:buNone/>
            </a:pPr>
            <a:r>
              <a:rPr lang="es-CO" sz="800" b="0" i="0" u="none" strike="noStrike" cap="none">
                <a:solidFill>
                  <a:schemeClr val="lt1"/>
                </a:solidFill>
                <a:latin typeface="Calibri"/>
                <a:ea typeface="Calibri"/>
                <a:cs typeface="Calibri"/>
                <a:sym typeface="Calibri"/>
              </a:rPr>
              <a:t>R</a:t>
            </a:r>
            <a:endParaRPr sz="800" b="0" i="0" u="none" strike="noStrike" cap="none">
              <a:solidFill>
                <a:schemeClr val="lt1"/>
              </a:solidFill>
              <a:latin typeface="Arial"/>
              <a:ea typeface="Arial"/>
              <a:cs typeface="Arial"/>
              <a:sym typeface="Arial"/>
            </a:endParaRPr>
          </a:p>
        </p:txBody>
      </p:sp>
      <p:sp>
        <p:nvSpPr>
          <p:cNvPr id="262" name="Google Shape;262;g893620e1ce_38_75"/>
          <p:cNvSpPr txBox="1"/>
          <p:nvPr/>
        </p:nvSpPr>
        <p:spPr>
          <a:xfrm>
            <a:off x="3179300" y="4811500"/>
            <a:ext cx="287400" cy="2463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800"/>
              <a:buFont typeface="Arial"/>
              <a:buNone/>
            </a:pPr>
            <a:r>
              <a:rPr lang="es-CO" sz="800" b="0" i="0" u="none" strike="noStrike" cap="none">
                <a:solidFill>
                  <a:schemeClr val="lt1"/>
                </a:solidFill>
                <a:latin typeface="Calibri"/>
                <a:ea typeface="Calibri"/>
                <a:cs typeface="Calibri"/>
                <a:sym typeface="Calibri"/>
              </a:rPr>
              <a:t>El</a:t>
            </a:r>
            <a:endParaRPr sz="800" b="0" i="0" u="none" strike="noStrike" cap="none">
              <a:solidFill>
                <a:schemeClr val="lt1"/>
              </a:solidFill>
              <a:latin typeface="Arial"/>
              <a:ea typeface="Arial"/>
              <a:cs typeface="Arial"/>
              <a:sym typeface="Arial"/>
            </a:endParaRPr>
          </a:p>
        </p:txBody>
      </p:sp>
      <p:sp>
        <p:nvSpPr>
          <p:cNvPr id="263" name="Google Shape;263;g893620e1ce_38_75"/>
          <p:cNvSpPr txBox="1"/>
          <p:nvPr/>
        </p:nvSpPr>
        <p:spPr>
          <a:xfrm>
            <a:off x="3788900" y="5116300"/>
            <a:ext cx="287400" cy="2463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800"/>
              <a:buFont typeface="Arial"/>
              <a:buNone/>
            </a:pPr>
            <a:r>
              <a:rPr lang="es-CO" sz="800" b="0" i="0" u="none" strike="noStrike" cap="none">
                <a:solidFill>
                  <a:schemeClr val="lt1"/>
                </a:solidFill>
                <a:latin typeface="Calibri"/>
                <a:ea typeface="Calibri"/>
                <a:cs typeface="Calibri"/>
                <a:sym typeface="Calibri"/>
              </a:rPr>
              <a:t>Eg</a:t>
            </a:r>
            <a:endParaRPr sz="800" b="0" i="0" u="none" strike="noStrike" cap="none">
              <a:solidFill>
                <a:schemeClr val="lt1"/>
              </a:solidFill>
              <a:latin typeface="Arial"/>
              <a:ea typeface="Arial"/>
              <a:cs typeface="Arial"/>
              <a:sym typeface="Arial"/>
            </a:endParaRPr>
          </a:p>
        </p:txBody>
      </p:sp>
      <p:sp>
        <p:nvSpPr>
          <p:cNvPr id="264" name="Google Shape;264;g893620e1ce_38_75"/>
          <p:cNvSpPr txBox="1"/>
          <p:nvPr/>
        </p:nvSpPr>
        <p:spPr>
          <a:xfrm>
            <a:off x="2864926" y="4430250"/>
            <a:ext cx="1656000" cy="536700"/>
          </a:xfrm>
          <a:prstGeom prst="rect">
            <a:avLst/>
          </a:prstGeom>
          <a:noFill/>
          <a:ln>
            <a:noFill/>
          </a:ln>
        </p:spPr>
        <p:txBody>
          <a:bodyPr spcFirstLastPara="1" wrap="square" lIns="91425" tIns="91425" rIns="91425" bIns="91425" anchor="t" anchorCtr="0">
            <a:noAutofit/>
          </a:bodyPr>
          <a:lstStyle/>
          <a:p>
            <a:pPr marL="0" marR="0" lvl="0" indent="0" algn="r" rtl="0">
              <a:lnSpc>
                <a:spcPct val="100000"/>
              </a:lnSpc>
              <a:spcBef>
                <a:spcPts val="0"/>
              </a:spcBef>
              <a:spcAft>
                <a:spcPts val="0"/>
              </a:spcAft>
              <a:buClr>
                <a:srgbClr val="000000"/>
              </a:buClr>
              <a:buSzPts val="1000"/>
              <a:buFont typeface="Arial"/>
              <a:buNone/>
            </a:pPr>
            <a:r>
              <a:rPr lang="es-CO" sz="1000" b="0" i="0" u="none" strike="noStrike" cap="none">
                <a:solidFill>
                  <a:srgbClr val="666666"/>
                </a:solidFill>
                <a:latin typeface="Arial"/>
                <a:ea typeface="Arial"/>
                <a:cs typeface="Arial"/>
                <a:sym typeface="Arial"/>
              </a:rPr>
              <a:t>Modelos epidemiológicos de agentes</a:t>
            </a:r>
            <a:endParaRPr sz="1000" b="0" i="0" u="none" strike="noStrike" cap="none">
              <a:solidFill>
                <a:srgbClr val="666666"/>
              </a:solidFill>
              <a:latin typeface="Arial"/>
              <a:ea typeface="Arial"/>
              <a:cs typeface="Arial"/>
              <a:sym typeface="Arial"/>
            </a:endParaRPr>
          </a:p>
        </p:txBody>
      </p:sp>
      <p:sp>
        <p:nvSpPr>
          <p:cNvPr id="265" name="Google Shape;265;g893620e1ce_38_75"/>
          <p:cNvSpPr txBox="1"/>
          <p:nvPr/>
        </p:nvSpPr>
        <p:spPr>
          <a:xfrm>
            <a:off x="271850" y="5657275"/>
            <a:ext cx="2194200" cy="4002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000"/>
              <a:buFont typeface="Arial"/>
              <a:buNone/>
            </a:pPr>
            <a:r>
              <a:rPr lang="es-CO" sz="1000" b="0" i="0" u="none" strike="noStrike" cap="none">
                <a:solidFill>
                  <a:srgbClr val="666666"/>
                </a:solidFill>
                <a:latin typeface="Arial"/>
                <a:ea typeface="Arial"/>
                <a:cs typeface="Arial"/>
                <a:sym typeface="Arial"/>
              </a:rPr>
              <a:t>Modelos epidemiológicos de cajas</a:t>
            </a:r>
            <a:endParaRPr sz="1000" b="0" i="0" u="none" strike="noStrike" cap="none">
              <a:solidFill>
                <a:srgbClr val="666666"/>
              </a:solidFill>
              <a:latin typeface="Arial"/>
              <a:ea typeface="Arial"/>
              <a:cs typeface="Arial"/>
              <a:sym typeface="Arial"/>
            </a:endParaRPr>
          </a:p>
        </p:txBody>
      </p:sp>
      <p:pic>
        <p:nvPicPr>
          <p:cNvPr id="266" name="Google Shape;266;g893620e1ce_38_75"/>
          <p:cNvPicPr preferRelativeResize="0"/>
          <p:nvPr/>
        </p:nvPicPr>
        <p:blipFill rotWithShape="1">
          <a:blip r:embed="rId11">
            <a:alphaModFix/>
          </a:blip>
          <a:srcRect/>
          <a:stretch/>
        </p:blipFill>
        <p:spPr>
          <a:xfrm>
            <a:off x="967741" y="4657275"/>
            <a:ext cx="802425" cy="369265"/>
          </a:xfrm>
          <a:prstGeom prst="rect">
            <a:avLst/>
          </a:prstGeom>
          <a:noFill/>
          <a:ln>
            <a:noFill/>
          </a:ln>
        </p:spPr>
      </p:pic>
      <p:pic>
        <p:nvPicPr>
          <p:cNvPr id="267" name="Google Shape;267;g893620e1ce_38_75"/>
          <p:cNvPicPr preferRelativeResize="0"/>
          <p:nvPr/>
        </p:nvPicPr>
        <p:blipFill rotWithShape="1">
          <a:blip r:embed="rId12">
            <a:alphaModFix/>
          </a:blip>
          <a:srcRect/>
          <a:stretch/>
        </p:blipFill>
        <p:spPr>
          <a:xfrm>
            <a:off x="387165" y="5073625"/>
            <a:ext cx="922461" cy="536575"/>
          </a:xfrm>
          <a:prstGeom prst="rect">
            <a:avLst/>
          </a:prstGeom>
          <a:noFill/>
          <a:ln>
            <a:noFill/>
          </a:ln>
        </p:spPr>
      </p:pic>
      <p:pic>
        <p:nvPicPr>
          <p:cNvPr id="268" name="Google Shape;268;g893620e1ce_38_75"/>
          <p:cNvPicPr preferRelativeResize="0"/>
          <p:nvPr/>
        </p:nvPicPr>
        <p:blipFill rotWithShape="1">
          <a:blip r:embed="rId13">
            <a:alphaModFix/>
          </a:blip>
          <a:srcRect/>
          <a:stretch/>
        </p:blipFill>
        <p:spPr>
          <a:xfrm>
            <a:off x="1385801" y="5073563"/>
            <a:ext cx="878139" cy="5367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72"/>
        <p:cNvGrpSpPr/>
        <p:nvPr/>
      </p:nvGrpSpPr>
      <p:grpSpPr>
        <a:xfrm>
          <a:off x="0" y="0"/>
          <a:ext cx="0" cy="0"/>
          <a:chOff x="0" y="0"/>
          <a:chExt cx="0" cy="0"/>
        </a:xfrm>
      </p:grpSpPr>
      <p:pic>
        <p:nvPicPr>
          <p:cNvPr id="273" name="Google Shape;273;g893620e1ce_23_0"/>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274" name="Google Shape;274;g893620e1ce_23_0"/>
          <p:cNvSpPr txBox="1"/>
          <p:nvPr/>
        </p:nvSpPr>
        <p:spPr>
          <a:xfrm>
            <a:off x="5702771" y="600629"/>
            <a:ext cx="3365887" cy="954107"/>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s-CO" sz="1400" b="1" i="0" u="none" strike="noStrike" cap="none">
                <a:solidFill>
                  <a:schemeClr val="dk1"/>
                </a:solidFill>
                <a:latin typeface="Arial"/>
                <a:ea typeface="Arial"/>
                <a:cs typeface="Arial"/>
                <a:sym typeface="Arial"/>
              </a:rPr>
              <a:t>SISTEMA DE APOYO PARA ALERTAS TEMPRANAS DE POSIBLES CONTAGIOS MEDIANTE TÉCNICAS DE ANÁLISIS DE DATOS</a:t>
            </a:r>
            <a:endParaRPr/>
          </a:p>
        </p:txBody>
      </p:sp>
      <p:sp>
        <p:nvSpPr>
          <p:cNvPr id="275" name="Google Shape;275;g893620e1ce_23_0"/>
          <p:cNvSpPr txBox="1"/>
          <p:nvPr/>
        </p:nvSpPr>
        <p:spPr>
          <a:xfrm>
            <a:off x="9543051" y="600629"/>
            <a:ext cx="2028092" cy="954107"/>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s-CO" sz="1400" b="1">
                <a:solidFill>
                  <a:schemeClr val="dk1"/>
                </a:solidFill>
                <a:latin typeface="Arial"/>
                <a:ea typeface="Arial"/>
                <a:cs typeface="Arial"/>
                <a:sym typeface="Arial"/>
              </a:rPr>
              <a:t>UNIVERSIDAD NACIONAL DE COLOMBIA – SEDE MANIZALES</a:t>
            </a:r>
            <a:endParaRPr/>
          </a:p>
        </p:txBody>
      </p:sp>
      <p:cxnSp>
        <p:nvCxnSpPr>
          <p:cNvPr id="276" name="Google Shape;276;g893620e1ce_23_0"/>
          <p:cNvCxnSpPr/>
          <p:nvPr/>
        </p:nvCxnSpPr>
        <p:spPr>
          <a:xfrm>
            <a:off x="9215120" y="488849"/>
            <a:ext cx="0" cy="825695"/>
          </a:xfrm>
          <a:prstGeom prst="straightConnector1">
            <a:avLst/>
          </a:prstGeom>
          <a:noFill/>
          <a:ln w="9525" cap="flat" cmpd="sng">
            <a:solidFill>
              <a:schemeClr val="accent1"/>
            </a:solidFill>
            <a:prstDash val="solid"/>
            <a:miter lim="800000"/>
            <a:headEnd type="none" w="sm" len="sm"/>
            <a:tailEnd type="none" w="sm" len="sm"/>
          </a:ln>
        </p:spPr>
      </p:cxnSp>
      <p:sp>
        <p:nvSpPr>
          <p:cNvPr id="277" name="Google Shape;277;g893620e1ce_23_0"/>
          <p:cNvSpPr txBox="1"/>
          <p:nvPr/>
        </p:nvSpPr>
        <p:spPr>
          <a:xfrm>
            <a:off x="2475131" y="1828511"/>
            <a:ext cx="4771287" cy="246221"/>
          </a:xfrm>
          <a:prstGeom prst="rect">
            <a:avLst/>
          </a:prstGeom>
          <a:noFill/>
          <a:ln>
            <a:noFill/>
          </a:ln>
        </p:spPr>
        <p:txBody>
          <a:bodyPr spcFirstLastPara="1" wrap="square" lIns="91425" tIns="45700" rIns="91425" bIns="45700" anchor="t" anchorCtr="0">
            <a:noAutofit/>
          </a:bodyPr>
          <a:lstStyle/>
          <a:p>
            <a:pPr marL="0" marR="0" lvl="0" indent="0" algn="just" rtl="0">
              <a:spcBef>
                <a:spcPts val="0"/>
              </a:spcBef>
              <a:spcAft>
                <a:spcPts val="0"/>
              </a:spcAft>
              <a:buNone/>
            </a:pPr>
            <a:r>
              <a:rPr lang="es-CO" sz="1000">
                <a:solidFill>
                  <a:srgbClr val="7F7F7F"/>
                </a:solidFill>
                <a:latin typeface="Arial"/>
                <a:ea typeface="Arial"/>
                <a:cs typeface="Arial"/>
                <a:sym typeface="Arial"/>
              </a:rPr>
              <a:t>Descripción máximo 2 párrafos</a:t>
            </a:r>
            <a:endParaRPr/>
          </a:p>
        </p:txBody>
      </p:sp>
      <p:cxnSp>
        <p:nvCxnSpPr>
          <p:cNvPr id="278" name="Google Shape;278;g893620e1ce_23_0"/>
          <p:cNvCxnSpPr/>
          <p:nvPr/>
        </p:nvCxnSpPr>
        <p:spPr>
          <a:xfrm>
            <a:off x="2349304" y="3171090"/>
            <a:ext cx="10167" cy="1207871"/>
          </a:xfrm>
          <a:prstGeom prst="straightConnector1">
            <a:avLst/>
          </a:prstGeom>
          <a:noFill/>
          <a:ln w="9525" cap="flat" cmpd="sng">
            <a:solidFill>
              <a:schemeClr val="accent1"/>
            </a:solidFill>
            <a:prstDash val="solid"/>
            <a:miter lim="800000"/>
            <a:headEnd type="none" w="sm" len="sm"/>
            <a:tailEnd type="none" w="sm" len="sm"/>
          </a:ln>
        </p:spPr>
      </p:cxnSp>
      <p:pic>
        <p:nvPicPr>
          <p:cNvPr id="279" name="Google Shape;279;g893620e1ce_23_0"/>
          <p:cNvPicPr preferRelativeResize="0"/>
          <p:nvPr/>
        </p:nvPicPr>
        <p:blipFill rotWithShape="1">
          <a:blip r:embed="rId4">
            <a:alphaModFix/>
          </a:blip>
          <a:srcRect/>
          <a:stretch/>
        </p:blipFill>
        <p:spPr>
          <a:xfrm>
            <a:off x="2478210" y="3311642"/>
            <a:ext cx="527230" cy="581817"/>
          </a:xfrm>
          <a:prstGeom prst="rect">
            <a:avLst/>
          </a:prstGeom>
          <a:noFill/>
          <a:ln>
            <a:noFill/>
          </a:ln>
        </p:spPr>
      </p:pic>
      <p:pic>
        <p:nvPicPr>
          <p:cNvPr id="280" name="Google Shape;280;g893620e1ce_23_0"/>
          <p:cNvPicPr preferRelativeResize="0"/>
          <p:nvPr/>
        </p:nvPicPr>
        <p:blipFill rotWithShape="1">
          <a:blip r:embed="rId5">
            <a:alphaModFix/>
          </a:blip>
          <a:srcRect/>
          <a:stretch/>
        </p:blipFill>
        <p:spPr>
          <a:xfrm>
            <a:off x="4574992" y="3311641"/>
            <a:ext cx="653096" cy="653097"/>
          </a:xfrm>
          <a:prstGeom prst="rect">
            <a:avLst/>
          </a:prstGeom>
          <a:noFill/>
          <a:ln>
            <a:noFill/>
          </a:ln>
        </p:spPr>
      </p:pic>
      <p:pic>
        <p:nvPicPr>
          <p:cNvPr id="281" name="Google Shape;281;g893620e1ce_23_0"/>
          <p:cNvPicPr preferRelativeResize="0"/>
          <p:nvPr/>
        </p:nvPicPr>
        <p:blipFill rotWithShape="1">
          <a:blip r:embed="rId6">
            <a:alphaModFix/>
          </a:blip>
          <a:srcRect/>
          <a:stretch/>
        </p:blipFill>
        <p:spPr>
          <a:xfrm>
            <a:off x="9201993" y="3393396"/>
            <a:ext cx="498475" cy="500063"/>
          </a:xfrm>
          <a:prstGeom prst="rect">
            <a:avLst/>
          </a:prstGeom>
          <a:noFill/>
          <a:ln>
            <a:noFill/>
          </a:ln>
        </p:spPr>
      </p:pic>
      <p:pic>
        <p:nvPicPr>
          <p:cNvPr id="282" name="Google Shape;282;g893620e1ce_23_0"/>
          <p:cNvPicPr preferRelativeResize="0"/>
          <p:nvPr/>
        </p:nvPicPr>
        <p:blipFill rotWithShape="1">
          <a:blip r:embed="rId7">
            <a:alphaModFix/>
          </a:blip>
          <a:srcRect/>
          <a:stretch/>
        </p:blipFill>
        <p:spPr>
          <a:xfrm>
            <a:off x="6850728" y="3356884"/>
            <a:ext cx="534987" cy="536575"/>
          </a:xfrm>
          <a:prstGeom prst="rect">
            <a:avLst/>
          </a:prstGeom>
          <a:noFill/>
          <a:ln>
            <a:noFill/>
          </a:ln>
        </p:spPr>
      </p:pic>
      <p:sp>
        <p:nvSpPr>
          <p:cNvPr id="283" name="Google Shape;283;g893620e1ce_23_0"/>
          <p:cNvSpPr txBox="1"/>
          <p:nvPr/>
        </p:nvSpPr>
        <p:spPr>
          <a:xfrm>
            <a:off x="2966164" y="3271231"/>
            <a:ext cx="802433" cy="246221"/>
          </a:xfrm>
          <a:prstGeom prst="rect">
            <a:avLst/>
          </a:prstGeom>
          <a:noFill/>
          <a:ln>
            <a:noFill/>
          </a:ln>
        </p:spPr>
        <p:txBody>
          <a:bodyPr spcFirstLastPara="1" wrap="square" lIns="91425" tIns="45700" rIns="91425" bIns="45700" anchor="t" anchorCtr="0">
            <a:noAutofit/>
          </a:bodyPr>
          <a:lstStyle/>
          <a:p>
            <a:pPr marL="0" marR="0" lvl="0" indent="0" algn="just" rtl="0">
              <a:spcBef>
                <a:spcPts val="0"/>
              </a:spcBef>
              <a:spcAft>
                <a:spcPts val="0"/>
              </a:spcAft>
              <a:buNone/>
            </a:pPr>
            <a:r>
              <a:rPr lang="es-CO" sz="1000">
                <a:solidFill>
                  <a:srgbClr val="021C8A"/>
                </a:solidFill>
                <a:latin typeface="Arial"/>
                <a:ea typeface="Arial"/>
                <a:cs typeface="Arial"/>
                <a:sym typeface="Arial"/>
              </a:rPr>
              <a:t>LÍNEA</a:t>
            </a:r>
            <a:endParaRPr/>
          </a:p>
        </p:txBody>
      </p:sp>
      <p:cxnSp>
        <p:nvCxnSpPr>
          <p:cNvPr id="284" name="Google Shape;284;g893620e1ce_23_0"/>
          <p:cNvCxnSpPr/>
          <p:nvPr/>
        </p:nvCxnSpPr>
        <p:spPr>
          <a:xfrm>
            <a:off x="4494139" y="3171090"/>
            <a:ext cx="10167" cy="1207871"/>
          </a:xfrm>
          <a:prstGeom prst="straightConnector1">
            <a:avLst/>
          </a:prstGeom>
          <a:noFill/>
          <a:ln w="9525" cap="flat" cmpd="sng">
            <a:solidFill>
              <a:schemeClr val="accent1"/>
            </a:solidFill>
            <a:prstDash val="solid"/>
            <a:miter lim="800000"/>
            <a:headEnd type="none" w="sm" len="sm"/>
            <a:tailEnd type="none" w="sm" len="sm"/>
          </a:ln>
        </p:spPr>
      </p:cxnSp>
      <p:cxnSp>
        <p:nvCxnSpPr>
          <p:cNvPr id="285" name="Google Shape;285;g893620e1ce_23_0"/>
          <p:cNvCxnSpPr/>
          <p:nvPr/>
        </p:nvCxnSpPr>
        <p:spPr>
          <a:xfrm>
            <a:off x="6699964" y="3171090"/>
            <a:ext cx="10167" cy="1207871"/>
          </a:xfrm>
          <a:prstGeom prst="straightConnector1">
            <a:avLst/>
          </a:prstGeom>
          <a:noFill/>
          <a:ln w="9525" cap="flat" cmpd="sng">
            <a:solidFill>
              <a:schemeClr val="accent1"/>
            </a:solidFill>
            <a:prstDash val="solid"/>
            <a:miter lim="800000"/>
            <a:headEnd type="none" w="sm" len="sm"/>
            <a:tailEnd type="none" w="sm" len="sm"/>
          </a:ln>
        </p:spPr>
      </p:cxnSp>
      <p:cxnSp>
        <p:nvCxnSpPr>
          <p:cNvPr id="286" name="Google Shape;286;g893620e1ce_23_0"/>
          <p:cNvCxnSpPr/>
          <p:nvPr/>
        </p:nvCxnSpPr>
        <p:spPr>
          <a:xfrm>
            <a:off x="9084376" y="3171090"/>
            <a:ext cx="10167" cy="1207871"/>
          </a:xfrm>
          <a:prstGeom prst="straightConnector1">
            <a:avLst/>
          </a:prstGeom>
          <a:noFill/>
          <a:ln w="9525" cap="flat" cmpd="sng">
            <a:solidFill>
              <a:schemeClr val="accent1"/>
            </a:solidFill>
            <a:prstDash val="solid"/>
            <a:miter lim="800000"/>
            <a:headEnd type="none" w="sm" len="sm"/>
            <a:tailEnd type="none" w="sm" len="sm"/>
          </a:ln>
        </p:spPr>
      </p:cxnSp>
      <p:cxnSp>
        <p:nvCxnSpPr>
          <p:cNvPr id="287" name="Google Shape;287;g893620e1ce_23_0"/>
          <p:cNvCxnSpPr/>
          <p:nvPr/>
        </p:nvCxnSpPr>
        <p:spPr>
          <a:xfrm>
            <a:off x="11352139" y="3171090"/>
            <a:ext cx="10167" cy="1207871"/>
          </a:xfrm>
          <a:prstGeom prst="straightConnector1">
            <a:avLst/>
          </a:prstGeom>
          <a:noFill/>
          <a:ln w="9525" cap="flat" cmpd="sng">
            <a:solidFill>
              <a:schemeClr val="accent1"/>
            </a:solidFill>
            <a:prstDash val="solid"/>
            <a:miter lim="800000"/>
            <a:headEnd type="none" w="sm" len="sm"/>
            <a:tailEnd type="none" w="sm" len="sm"/>
          </a:ln>
        </p:spPr>
      </p:cxnSp>
      <p:sp>
        <p:nvSpPr>
          <p:cNvPr id="288" name="Google Shape;288;g893620e1ce_23_0"/>
          <p:cNvSpPr txBox="1"/>
          <p:nvPr/>
        </p:nvSpPr>
        <p:spPr>
          <a:xfrm>
            <a:off x="5310779" y="3271231"/>
            <a:ext cx="802433" cy="246221"/>
          </a:xfrm>
          <a:prstGeom prst="rect">
            <a:avLst/>
          </a:prstGeom>
          <a:noFill/>
          <a:ln>
            <a:noFill/>
          </a:ln>
        </p:spPr>
        <p:txBody>
          <a:bodyPr spcFirstLastPara="1" wrap="square" lIns="91425" tIns="45700" rIns="91425" bIns="45700" anchor="t" anchorCtr="0">
            <a:noAutofit/>
          </a:bodyPr>
          <a:lstStyle/>
          <a:p>
            <a:pPr marL="0" marR="0" lvl="0" indent="0" algn="just" rtl="0">
              <a:spcBef>
                <a:spcPts val="0"/>
              </a:spcBef>
              <a:spcAft>
                <a:spcPts val="0"/>
              </a:spcAft>
              <a:buNone/>
            </a:pPr>
            <a:r>
              <a:rPr lang="es-CO" sz="1000">
                <a:solidFill>
                  <a:srgbClr val="021C8A"/>
                </a:solidFill>
                <a:latin typeface="Arial"/>
                <a:ea typeface="Arial"/>
                <a:cs typeface="Arial"/>
                <a:sym typeface="Arial"/>
              </a:rPr>
              <a:t>TOTAL</a:t>
            </a:r>
            <a:endParaRPr/>
          </a:p>
        </p:txBody>
      </p:sp>
      <p:sp>
        <p:nvSpPr>
          <p:cNvPr id="289" name="Google Shape;289;g893620e1ce_23_0"/>
          <p:cNvSpPr txBox="1"/>
          <p:nvPr/>
        </p:nvSpPr>
        <p:spPr>
          <a:xfrm>
            <a:off x="7482169" y="3271231"/>
            <a:ext cx="1586283" cy="246221"/>
          </a:xfrm>
          <a:prstGeom prst="rect">
            <a:avLst/>
          </a:prstGeom>
          <a:noFill/>
          <a:ln>
            <a:noFill/>
          </a:ln>
        </p:spPr>
        <p:txBody>
          <a:bodyPr spcFirstLastPara="1" wrap="square" lIns="91425" tIns="45700" rIns="91425" bIns="45700" anchor="t" anchorCtr="0">
            <a:noAutofit/>
          </a:bodyPr>
          <a:lstStyle/>
          <a:p>
            <a:pPr marL="0" marR="0" lvl="0" indent="0" algn="just" rtl="0">
              <a:spcBef>
                <a:spcPts val="0"/>
              </a:spcBef>
              <a:spcAft>
                <a:spcPts val="0"/>
              </a:spcAft>
              <a:buNone/>
            </a:pPr>
            <a:r>
              <a:rPr lang="es-CO" sz="1000">
                <a:solidFill>
                  <a:srgbClr val="021C8A"/>
                </a:solidFill>
                <a:latin typeface="Arial"/>
                <a:ea typeface="Arial"/>
                <a:cs typeface="Arial"/>
                <a:sym typeface="Arial"/>
              </a:rPr>
              <a:t>PLAZO EJECUCIÓN</a:t>
            </a:r>
            <a:endParaRPr/>
          </a:p>
        </p:txBody>
      </p:sp>
      <p:sp>
        <p:nvSpPr>
          <p:cNvPr id="290" name="Google Shape;290;g893620e1ce_23_0"/>
          <p:cNvSpPr txBox="1"/>
          <p:nvPr/>
        </p:nvSpPr>
        <p:spPr>
          <a:xfrm>
            <a:off x="9877517" y="3271231"/>
            <a:ext cx="1453821" cy="246221"/>
          </a:xfrm>
          <a:prstGeom prst="rect">
            <a:avLst/>
          </a:prstGeom>
          <a:noFill/>
          <a:ln>
            <a:noFill/>
          </a:ln>
        </p:spPr>
        <p:txBody>
          <a:bodyPr spcFirstLastPara="1" wrap="square" lIns="91425" tIns="45700" rIns="91425" bIns="45700" anchor="t" anchorCtr="0">
            <a:noAutofit/>
          </a:bodyPr>
          <a:lstStyle/>
          <a:p>
            <a:pPr marL="0" marR="0" lvl="0" indent="0" algn="just" rtl="0">
              <a:spcBef>
                <a:spcPts val="0"/>
              </a:spcBef>
              <a:spcAft>
                <a:spcPts val="0"/>
              </a:spcAft>
              <a:buNone/>
            </a:pPr>
            <a:r>
              <a:rPr lang="es-CO" sz="1000">
                <a:solidFill>
                  <a:srgbClr val="021C8A"/>
                </a:solidFill>
                <a:latin typeface="Arial"/>
                <a:ea typeface="Arial"/>
                <a:cs typeface="Arial"/>
                <a:sym typeface="Arial"/>
              </a:rPr>
              <a:t>CITAR ALIADOS</a:t>
            </a:r>
            <a:endParaRPr/>
          </a:p>
        </p:txBody>
      </p:sp>
      <p:sp>
        <p:nvSpPr>
          <p:cNvPr id="291" name="Google Shape;291;g893620e1ce_23_0"/>
          <p:cNvSpPr txBox="1"/>
          <p:nvPr/>
        </p:nvSpPr>
        <p:spPr>
          <a:xfrm>
            <a:off x="5409898" y="3537797"/>
            <a:ext cx="920743" cy="707886"/>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s-CO" sz="2000" b="1">
                <a:solidFill>
                  <a:schemeClr val="dk1"/>
                </a:solidFill>
                <a:latin typeface="Arial"/>
                <a:ea typeface="Arial"/>
                <a:cs typeface="Arial"/>
                <a:sym typeface="Arial"/>
              </a:rPr>
              <a:t>$687</a:t>
            </a:r>
            <a:endParaRPr/>
          </a:p>
          <a:p>
            <a:pPr marL="0" marR="0" lvl="0" indent="0" algn="l" rtl="0">
              <a:spcBef>
                <a:spcPts val="0"/>
              </a:spcBef>
              <a:spcAft>
                <a:spcPts val="0"/>
              </a:spcAft>
              <a:buNone/>
            </a:pPr>
            <a:endParaRPr sz="2000" b="1">
              <a:solidFill>
                <a:schemeClr val="dk1"/>
              </a:solidFill>
              <a:latin typeface="Arial"/>
              <a:ea typeface="Arial"/>
              <a:cs typeface="Arial"/>
              <a:sym typeface="Arial"/>
            </a:endParaRPr>
          </a:p>
        </p:txBody>
      </p:sp>
      <p:sp>
        <p:nvSpPr>
          <p:cNvPr id="292" name="Google Shape;292;g893620e1ce_23_0"/>
          <p:cNvSpPr txBox="1"/>
          <p:nvPr/>
        </p:nvSpPr>
        <p:spPr>
          <a:xfrm>
            <a:off x="5232239" y="3891740"/>
            <a:ext cx="1521976" cy="307777"/>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s-CO" sz="1400" b="1">
                <a:solidFill>
                  <a:srgbClr val="021C8A"/>
                </a:solidFill>
                <a:latin typeface="Arial"/>
                <a:ea typeface="Arial"/>
                <a:cs typeface="Arial"/>
                <a:sym typeface="Arial"/>
              </a:rPr>
              <a:t>MILLONES</a:t>
            </a:r>
            <a:endParaRPr/>
          </a:p>
        </p:txBody>
      </p:sp>
      <p:sp>
        <p:nvSpPr>
          <p:cNvPr id="293" name="Google Shape;293;g893620e1ce_23_0"/>
          <p:cNvSpPr/>
          <p:nvPr/>
        </p:nvSpPr>
        <p:spPr>
          <a:xfrm>
            <a:off x="2347748" y="1809167"/>
            <a:ext cx="9001753" cy="1370431"/>
          </a:xfrm>
          <a:prstGeom prst="rect">
            <a:avLst/>
          </a:prstGeom>
          <a:solidFill>
            <a:schemeClr val="lt1"/>
          </a:solidFill>
          <a:ln w="9525" cap="flat" cmpd="sng">
            <a:solidFill>
              <a:srgbClr val="021C8A"/>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94" name="Google Shape;294;g893620e1ce_23_0"/>
          <p:cNvSpPr txBox="1"/>
          <p:nvPr/>
        </p:nvSpPr>
        <p:spPr>
          <a:xfrm>
            <a:off x="4580289" y="4450428"/>
            <a:ext cx="1461000" cy="246300"/>
          </a:xfrm>
          <a:prstGeom prst="rect">
            <a:avLst/>
          </a:prstGeom>
          <a:noFill/>
          <a:ln>
            <a:noFill/>
          </a:ln>
        </p:spPr>
        <p:txBody>
          <a:bodyPr spcFirstLastPara="1" wrap="square" lIns="91425" tIns="45700" rIns="91425" bIns="45700" anchor="t" anchorCtr="0">
            <a:noAutofit/>
          </a:bodyPr>
          <a:lstStyle/>
          <a:p>
            <a:pPr marL="0" marR="0" lvl="0" indent="0" algn="just" rtl="0">
              <a:spcBef>
                <a:spcPts val="0"/>
              </a:spcBef>
              <a:spcAft>
                <a:spcPts val="0"/>
              </a:spcAft>
              <a:buNone/>
            </a:pPr>
            <a:r>
              <a:rPr lang="es-CO" sz="1000">
                <a:solidFill>
                  <a:srgbClr val="021C8A"/>
                </a:solidFill>
                <a:latin typeface="Arial"/>
                <a:ea typeface="Arial"/>
                <a:cs typeface="Arial"/>
                <a:sym typeface="Arial"/>
              </a:rPr>
              <a:t>Descripción Impacto</a:t>
            </a:r>
            <a:endParaRPr/>
          </a:p>
        </p:txBody>
      </p:sp>
      <p:cxnSp>
        <p:nvCxnSpPr>
          <p:cNvPr id="295" name="Google Shape;295;g893620e1ce_23_0"/>
          <p:cNvCxnSpPr/>
          <p:nvPr/>
        </p:nvCxnSpPr>
        <p:spPr>
          <a:xfrm>
            <a:off x="6699964" y="1943009"/>
            <a:ext cx="0" cy="1096409"/>
          </a:xfrm>
          <a:prstGeom prst="straightConnector1">
            <a:avLst/>
          </a:prstGeom>
          <a:noFill/>
          <a:ln w="9525" cap="flat" cmpd="sng">
            <a:solidFill>
              <a:schemeClr val="accent1"/>
            </a:solidFill>
            <a:prstDash val="solid"/>
            <a:miter lim="800000"/>
            <a:headEnd type="none" w="sm" len="sm"/>
            <a:tailEnd type="none" w="sm" len="sm"/>
          </a:ln>
        </p:spPr>
      </p:cxnSp>
      <p:sp>
        <p:nvSpPr>
          <p:cNvPr id="296" name="Google Shape;296;g893620e1ce_23_0"/>
          <p:cNvSpPr txBox="1"/>
          <p:nvPr/>
        </p:nvSpPr>
        <p:spPr>
          <a:xfrm>
            <a:off x="899523" y="5069934"/>
            <a:ext cx="876950" cy="307777"/>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s-CO" sz="1400" b="1">
                <a:solidFill>
                  <a:schemeClr val="lt1"/>
                </a:solidFill>
                <a:latin typeface="Arial"/>
                <a:ea typeface="Arial"/>
                <a:cs typeface="Arial"/>
                <a:sym typeface="Arial"/>
              </a:rPr>
              <a:t>FOTO 1</a:t>
            </a:r>
            <a:endParaRPr/>
          </a:p>
        </p:txBody>
      </p:sp>
      <p:sp>
        <p:nvSpPr>
          <p:cNvPr id="297" name="Google Shape;297;g893620e1ce_23_0"/>
          <p:cNvSpPr txBox="1"/>
          <p:nvPr/>
        </p:nvSpPr>
        <p:spPr>
          <a:xfrm>
            <a:off x="3074466" y="5069934"/>
            <a:ext cx="876950" cy="307777"/>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s-CO" sz="1400" b="1">
                <a:solidFill>
                  <a:schemeClr val="lt1"/>
                </a:solidFill>
                <a:latin typeface="Arial"/>
                <a:ea typeface="Arial"/>
                <a:cs typeface="Arial"/>
                <a:sym typeface="Arial"/>
              </a:rPr>
              <a:t>FOTO 2</a:t>
            </a:r>
            <a:endParaRPr/>
          </a:p>
        </p:txBody>
      </p:sp>
      <p:sp>
        <p:nvSpPr>
          <p:cNvPr id="298" name="Google Shape;298;g893620e1ce_23_0"/>
          <p:cNvSpPr txBox="1"/>
          <p:nvPr/>
        </p:nvSpPr>
        <p:spPr>
          <a:xfrm>
            <a:off x="2458782" y="2103922"/>
            <a:ext cx="4026368" cy="861774"/>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s-CO" sz="1000">
                <a:solidFill>
                  <a:srgbClr val="7F7F7F"/>
                </a:solidFill>
                <a:latin typeface="Arial"/>
                <a:ea typeface="Arial"/>
                <a:cs typeface="Arial"/>
                <a:sym typeface="Arial"/>
              </a:rPr>
              <a:t>El contagio rápido y silencioso es una de las grandes razones que ha llevado al mundo al estado actual ante el Covid-19.  El estudio sobre cómo enfrentar los contagios desde personas sin síntomas cobra especial relevancia, buscando controlar en lo posible la expansión del virus</a:t>
            </a:r>
            <a:endParaRPr/>
          </a:p>
        </p:txBody>
      </p:sp>
      <p:sp>
        <p:nvSpPr>
          <p:cNvPr id="299" name="Google Shape;299;g893620e1ce_23_0"/>
          <p:cNvSpPr txBox="1"/>
          <p:nvPr/>
        </p:nvSpPr>
        <p:spPr>
          <a:xfrm>
            <a:off x="7022081" y="2050385"/>
            <a:ext cx="4026368" cy="1015663"/>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s-CO" sz="1000">
                <a:solidFill>
                  <a:srgbClr val="7F7F7F"/>
                </a:solidFill>
                <a:latin typeface="Arial"/>
                <a:ea typeface="Arial"/>
                <a:cs typeface="Arial"/>
                <a:sym typeface="Arial"/>
              </a:rPr>
              <a:t>Aprovechando el enfoque de redes sociales y otras técnicas de análisis de datos, este proyecto se orienta a desarrollar algoritmos para modelar la red social de personas contagiadas, la determinación de lugares con una alta probabilidad de contagio con SARS-CoV-2 y la identificación de otras interacciones sociales, como apoyo para alertas tempranas de posibles contagios.</a:t>
            </a:r>
            <a:endParaRPr/>
          </a:p>
        </p:txBody>
      </p:sp>
      <p:sp>
        <p:nvSpPr>
          <p:cNvPr id="300" name="Google Shape;300;g893620e1ce_23_0"/>
          <p:cNvSpPr txBox="1"/>
          <p:nvPr/>
        </p:nvSpPr>
        <p:spPr>
          <a:xfrm>
            <a:off x="4504300" y="4681000"/>
            <a:ext cx="3614400" cy="1015800"/>
          </a:xfrm>
          <a:prstGeom prst="rect">
            <a:avLst/>
          </a:prstGeom>
          <a:noFill/>
          <a:ln>
            <a:noFill/>
          </a:ln>
        </p:spPr>
        <p:txBody>
          <a:bodyPr spcFirstLastPara="1" wrap="square" lIns="91425" tIns="45700" rIns="91425" bIns="45700" anchor="t" anchorCtr="0">
            <a:noAutofit/>
          </a:bodyPr>
          <a:lstStyle/>
          <a:p>
            <a:pPr marL="0" marR="0" lvl="0" indent="0" algn="just" rtl="0">
              <a:spcBef>
                <a:spcPts val="0"/>
              </a:spcBef>
              <a:spcAft>
                <a:spcPts val="0"/>
              </a:spcAft>
              <a:buNone/>
            </a:pPr>
            <a:r>
              <a:rPr lang="es-CO" sz="1000">
                <a:solidFill>
                  <a:srgbClr val="7F7F7F"/>
                </a:solidFill>
                <a:latin typeface="Arial"/>
                <a:ea typeface="Arial"/>
                <a:cs typeface="Arial"/>
                <a:sym typeface="Arial"/>
              </a:rPr>
              <a:t>Los impactos potenciales esperados con la implementación del sistema propuesto y con la difusión por parte de las entidades que enfrentan la pandemia en nuestro país, permitirá que los posibles contagiados se enteren de su situación tanto por la relación reciente con contagiados o por la permanencia en sitios donde estuvieron los contagiados.</a:t>
            </a:r>
            <a:endParaRPr/>
          </a:p>
        </p:txBody>
      </p:sp>
      <p:sp>
        <p:nvSpPr>
          <p:cNvPr id="301" name="Google Shape;301;g893620e1ce_23_0"/>
          <p:cNvSpPr txBox="1"/>
          <p:nvPr/>
        </p:nvSpPr>
        <p:spPr>
          <a:xfrm>
            <a:off x="2940613" y="3534609"/>
            <a:ext cx="1460979" cy="830997"/>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s-CO" sz="600">
                <a:solidFill>
                  <a:srgbClr val="7F7F7F"/>
                </a:solidFill>
                <a:latin typeface="Arial"/>
                <a:ea typeface="Arial"/>
                <a:cs typeface="Arial"/>
                <a:sym typeface="Arial"/>
              </a:rPr>
              <a:t>SISTEMAS DE MONITOREO DE DATOS EN TIEMPO REAL EN RELACIÓN CON LA ENFERMEDAD PRODUCIDA POR SARS-COV-2 Y OTROS AGENTES CAUSALES DE IRA, QUE HABILITEN LA POSIBILIDAD DE MODELAR ESCENARIOS EPIDEMIOLÓGICOS</a:t>
            </a:r>
            <a:endParaRPr sz="600">
              <a:solidFill>
                <a:srgbClr val="7F7F7F"/>
              </a:solidFill>
              <a:latin typeface="Arial"/>
              <a:ea typeface="Arial"/>
              <a:cs typeface="Arial"/>
              <a:sym typeface="Arial"/>
            </a:endParaRPr>
          </a:p>
        </p:txBody>
      </p:sp>
      <p:sp>
        <p:nvSpPr>
          <p:cNvPr id="302" name="Google Shape;302;g893620e1ce_23_0"/>
          <p:cNvSpPr txBox="1"/>
          <p:nvPr/>
        </p:nvSpPr>
        <p:spPr>
          <a:xfrm>
            <a:off x="7489168" y="3534609"/>
            <a:ext cx="1189042" cy="246221"/>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s-CO" sz="1000">
                <a:solidFill>
                  <a:srgbClr val="7F7F7F"/>
                </a:solidFill>
                <a:latin typeface="Arial"/>
                <a:ea typeface="Arial"/>
                <a:cs typeface="Arial"/>
                <a:sym typeface="Arial"/>
              </a:rPr>
              <a:t>6 meses</a:t>
            </a:r>
            <a:endParaRPr/>
          </a:p>
        </p:txBody>
      </p:sp>
      <p:sp>
        <p:nvSpPr>
          <p:cNvPr id="303" name="Google Shape;303;g893620e1ce_23_0"/>
          <p:cNvSpPr txBox="1"/>
          <p:nvPr/>
        </p:nvSpPr>
        <p:spPr>
          <a:xfrm>
            <a:off x="9904121" y="3534609"/>
            <a:ext cx="1323859" cy="861774"/>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s-CO" sz="1000">
                <a:solidFill>
                  <a:srgbClr val="7F7F7F"/>
                </a:solidFill>
                <a:latin typeface="Arial"/>
                <a:ea typeface="Arial"/>
                <a:cs typeface="Arial"/>
                <a:sym typeface="Arial"/>
              </a:rPr>
              <a:t>Dirección Territorial de Salud de Caldas. Gobernación de Caldas y Alcaldía de Manizales</a:t>
            </a:r>
            <a:endParaRPr sz="1000">
              <a:solidFill>
                <a:srgbClr val="7F7F7F"/>
              </a:solidFill>
              <a:latin typeface="Arial"/>
              <a:ea typeface="Arial"/>
              <a:cs typeface="Arial"/>
              <a:sym typeface="Arial"/>
            </a:endParaRPr>
          </a:p>
        </p:txBody>
      </p:sp>
      <p:pic>
        <p:nvPicPr>
          <p:cNvPr id="304" name="Google Shape;304;g893620e1ce_23_0"/>
          <p:cNvPicPr preferRelativeResize="0"/>
          <p:nvPr/>
        </p:nvPicPr>
        <p:blipFill rotWithShape="1">
          <a:blip r:embed="rId8">
            <a:alphaModFix/>
          </a:blip>
          <a:srcRect/>
          <a:stretch/>
        </p:blipFill>
        <p:spPr>
          <a:xfrm>
            <a:off x="300834" y="4655493"/>
            <a:ext cx="1899636" cy="1287643"/>
          </a:xfrm>
          <a:prstGeom prst="rect">
            <a:avLst/>
          </a:prstGeom>
          <a:noFill/>
          <a:ln>
            <a:noFill/>
          </a:ln>
        </p:spPr>
      </p:pic>
      <p:pic>
        <p:nvPicPr>
          <p:cNvPr id="305" name="Google Shape;305;g893620e1ce_23_0"/>
          <p:cNvPicPr preferRelativeResize="0"/>
          <p:nvPr/>
        </p:nvPicPr>
        <p:blipFill rotWithShape="1">
          <a:blip r:embed="rId9">
            <a:alphaModFix/>
          </a:blip>
          <a:srcRect l="66357" t="57936"/>
          <a:stretch/>
        </p:blipFill>
        <p:spPr>
          <a:xfrm>
            <a:off x="2204068" y="4679854"/>
            <a:ext cx="2200416" cy="1253908"/>
          </a:xfrm>
          <a:prstGeom prst="rect">
            <a:avLst/>
          </a:prstGeom>
          <a:noFill/>
          <a:ln>
            <a:noFill/>
          </a:ln>
        </p:spPr>
      </p:pic>
      <p:sp>
        <p:nvSpPr>
          <p:cNvPr id="306" name="Google Shape;306;g893620e1ce_23_0"/>
          <p:cNvSpPr txBox="1"/>
          <p:nvPr/>
        </p:nvSpPr>
        <p:spPr>
          <a:xfrm>
            <a:off x="4526075" y="5629700"/>
            <a:ext cx="2496000" cy="1015800"/>
          </a:xfrm>
          <a:prstGeom prst="rect">
            <a:avLst/>
          </a:prstGeom>
          <a:noFill/>
          <a:ln>
            <a:noFill/>
          </a:ln>
        </p:spPr>
        <p:txBody>
          <a:bodyPr spcFirstLastPara="1" wrap="square" lIns="91425" tIns="91425" rIns="91425" bIns="91425" anchor="t" anchorCtr="0">
            <a:noAutofit/>
          </a:bodyPr>
          <a:lstStyle/>
          <a:p>
            <a:pPr marL="0" lvl="0" indent="0" algn="just" rtl="0">
              <a:spcBef>
                <a:spcPts val="0"/>
              </a:spcBef>
              <a:spcAft>
                <a:spcPts val="0"/>
              </a:spcAft>
              <a:buClr>
                <a:schemeClr val="dk1"/>
              </a:buClr>
              <a:buFont typeface="Arial"/>
              <a:buNone/>
            </a:pPr>
            <a:r>
              <a:rPr lang="es-CO" sz="1000">
                <a:solidFill>
                  <a:srgbClr val="7F7F7F"/>
                </a:solidFill>
              </a:rPr>
              <a:t>Se esperaría que ante esta información tomen las medidas necesarias para no convertirse en un eslabón más de la cadena de contagios. A las entidades les serviría para monitorear los nodos y arcos en el proceso de propagación.</a:t>
            </a:r>
            <a:endParaRPr>
              <a:solidFill>
                <a:schemeClr val="dk1"/>
              </a:solidFill>
            </a:endParaRPr>
          </a:p>
          <a:p>
            <a:pPr marL="0" lvl="0" indent="0" algn="l" rtl="0">
              <a:spcBef>
                <a:spcPts val="0"/>
              </a:spcBef>
              <a:spcAft>
                <a:spcPts val="0"/>
              </a:spcAft>
              <a:buNone/>
            </a:pPr>
            <a:endParaRPr>
              <a:latin typeface="Calibri"/>
              <a:ea typeface="Calibri"/>
              <a:cs typeface="Calibri"/>
              <a:sym typeface="Calibri"/>
            </a:endParaRPr>
          </a:p>
        </p:txBody>
      </p:sp>
      <p:pic>
        <p:nvPicPr>
          <p:cNvPr id="307" name="Google Shape;307;g893620e1ce_23_0"/>
          <p:cNvPicPr preferRelativeResize="0"/>
          <p:nvPr/>
        </p:nvPicPr>
        <p:blipFill>
          <a:blip r:embed="rId10">
            <a:alphaModFix/>
          </a:blip>
          <a:stretch>
            <a:fillRect/>
          </a:stretch>
        </p:blipFill>
        <p:spPr>
          <a:xfrm>
            <a:off x="131675" y="2655450"/>
            <a:ext cx="2028100" cy="862009"/>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11"/>
        <p:cNvGrpSpPr/>
        <p:nvPr/>
      </p:nvGrpSpPr>
      <p:grpSpPr>
        <a:xfrm>
          <a:off x="0" y="0"/>
          <a:ext cx="0" cy="0"/>
          <a:chOff x="0" y="0"/>
          <a:chExt cx="0" cy="0"/>
        </a:xfrm>
      </p:grpSpPr>
      <p:pic>
        <p:nvPicPr>
          <p:cNvPr id="312" name="Google Shape;312;g893620e1ce_8_0"/>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313" name="Google Shape;313;g893620e1ce_8_0"/>
          <p:cNvSpPr txBox="1"/>
          <p:nvPr/>
        </p:nvSpPr>
        <p:spPr>
          <a:xfrm>
            <a:off x="5907143" y="67017"/>
            <a:ext cx="3294850" cy="1600438"/>
          </a:xfrm>
          <a:prstGeom prst="rect">
            <a:avLst/>
          </a:prstGeom>
          <a:noFill/>
          <a:ln>
            <a:noFill/>
          </a:ln>
        </p:spPr>
        <p:txBody>
          <a:bodyPr spcFirstLastPara="1" wrap="square" lIns="91425" tIns="45700" rIns="91425" bIns="45700" anchor="t" anchorCtr="0">
            <a:noAutofit/>
          </a:bodyPr>
          <a:lstStyle/>
          <a:p>
            <a:pPr marL="0" marR="0" lvl="0" indent="0" algn="just" rtl="0">
              <a:spcBef>
                <a:spcPts val="0"/>
              </a:spcBef>
              <a:spcAft>
                <a:spcPts val="0"/>
              </a:spcAft>
              <a:buNone/>
            </a:pPr>
            <a:r>
              <a:rPr lang="es-CO" sz="1400" b="1" i="0" u="none" strike="noStrike" cap="none">
                <a:solidFill>
                  <a:schemeClr val="dk1"/>
                </a:solidFill>
                <a:latin typeface="Arial"/>
                <a:ea typeface="Arial"/>
                <a:cs typeface="Arial"/>
                <a:sym typeface="Arial"/>
              </a:rPr>
              <a:t>Implementación de una tecnología desinfectante para el control de la propagación de agentes causantes de Infección Respiratoria Aguda (IRA) con potencial pandémico mediante la aspersión de productos naturales</a:t>
            </a:r>
            <a:endParaRPr sz="1400" b="1" i="0" u="none" strike="noStrike" cap="none">
              <a:solidFill>
                <a:schemeClr val="dk1"/>
              </a:solidFill>
              <a:latin typeface="Arial"/>
              <a:ea typeface="Arial"/>
              <a:cs typeface="Arial"/>
              <a:sym typeface="Arial"/>
            </a:endParaRPr>
          </a:p>
        </p:txBody>
      </p:sp>
      <p:sp>
        <p:nvSpPr>
          <p:cNvPr id="314" name="Google Shape;314;g893620e1ce_8_0"/>
          <p:cNvSpPr txBox="1"/>
          <p:nvPr/>
        </p:nvSpPr>
        <p:spPr>
          <a:xfrm>
            <a:off x="9201993" y="525693"/>
            <a:ext cx="2474973" cy="738664"/>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s-CO" sz="1400" b="1" i="0" u="none" strike="noStrike" cap="none">
                <a:solidFill>
                  <a:schemeClr val="dk1"/>
                </a:solidFill>
                <a:latin typeface="Arial"/>
                <a:ea typeface="Arial"/>
                <a:cs typeface="Arial"/>
                <a:sym typeface="Arial"/>
              </a:rPr>
              <a:t>Universidad de Antioquia</a:t>
            </a:r>
            <a:endParaRPr/>
          </a:p>
          <a:p>
            <a:pPr marL="0" marR="0" lvl="0" indent="0" algn="ctr" rtl="0">
              <a:spcBef>
                <a:spcPts val="0"/>
              </a:spcBef>
              <a:spcAft>
                <a:spcPts val="0"/>
              </a:spcAft>
              <a:buNone/>
            </a:pPr>
            <a:r>
              <a:rPr lang="es-CO" sz="1400" b="1" i="0" u="none" strike="noStrike" cap="none">
                <a:solidFill>
                  <a:schemeClr val="dk1"/>
                </a:solidFill>
                <a:latin typeface="Arial"/>
                <a:ea typeface="Arial"/>
                <a:cs typeface="Arial"/>
                <a:sym typeface="Arial"/>
              </a:rPr>
              <a:t>Universidad Cooperativa de Colombia</a:t>
            </a:r>
            <a:endParaRPr/>
          </a:p>
        </p:txBody>
      </p:sp>
      <p:cxnSp>
        <p:nvCxnSpPr>
          <p:cNvPr id="315" name="Google Shape;315;g893620e1ce_8_0"/>
          <p:cNvCxnSpPr/>
          <p:nvPr/>
        </p:nvCxnSpPr>
        <p:spPr>
          <a:xfrm>
            <a:off x="9215120" y="488849"/>
            <a:ext cx="0" cy="825695"/>
          </a:xfrm>
          <a:prstGeom prst="straightConnector1">
            <a:avLst/>
          </a:prstGeom>
          <a:noFill/>
          <a:ln w="9525" cap="flat" cmpd="sng">
            <a:solidFill>
              <a:schemeClr val="accent1"/>
            </a:solidFill>
            <a:prstDash val="solid"/>
            <a:miter lim="800000"/>
            <a:headEnd type="none" w="sm" len="sm"/>
            <a:tailEnd type="none" w="sm" len="sm"/>
          </a:ln>
        </p:spPr>
      </p:cxnSp>
      <p:sp>
        <p:nvSpPr>
          <p:cNvPr id="316" name="Google Shape;316;g893620e1ce_8_0"/>
          <p:cNvSpPr txBox="1"/>
          <p:nvPr/>
        </p:nvSpPr>
        <p:spPr>
          <a:xfrm>
            <a:off x="2475131" y="1828511"/>
            <a:ext cx="4771287" cy="246221"/>
          </a:xfrm>
          <a:prstGeom prst="rect">
            <a:avLst/>
          </a:prstGeom>
          <a:noFill/>
          <a:ln>
            <a:noFill/>
          </a:ln>
        </p:spPr>
        <p:txBody>
          <a:bodyPr spcFirstLastPara="1" wrap="square" lIns="91425" tIns="45700" rIns="91425" bIns="45700" anchor="t" anchorCtr="0">
            <a:noAutofit/>
          </a:bodyPr>
          <a:lstStyle/>
          <a:p>
            <a:pPr marL="0" marR="0" lvl="0" indent="0" algn="just" rtl="0">
              <a:spcBef>
                <a:spcPts val="0"/>
              </a:spcBef>
              <a:spcAft>
                <a:spcPts val="0"/>
              </a:spcAft>
              <a:buNone/>
            </a:pPr>
            <a:r>
              <a:rPr lang="es-CO" sz="1000" b="0" i="0" u="none" strike="noStrike" cap="none">
                <a:solidFill>
                  <a:srgbClr val="7F7F7F"/>
                </a:solidFill>
                <a:latin typeface="Arial"/>
                <a:ea typeface="Arial"/>
                <a:cs typeface="Arial"/>
                <a:sym typeface="Arial"/>
              </a:rPr>
              <a:t>Descripción máximo 2 párrafos</a:t>
            </a:r>
            <a:endParaRPr/>
          </a:p>
        </p:txBody>
      </p:sp>
      <p:cxnSp>
        <p:nvCxnSpPr>
          <p:cNvPr id="317" name="Google Shape;317;g893620e1ce_8_0"/>
          <p:cNvCxnSpPr/>
          <p:nvPr/>
        </p:nvCxnSpPr>
        <p:spPr>
          <a:xfrm>
            <a:off x="2349304" y="3171090"/>
            <a:ext cx="10167" cy="1207871"/>
          </a:xfrm>
          <a:prstGeom prst="straightConnector1">
            <a:avLst/>
          </a:prstGeom>
          <a:noFill/>
          <a:ln w="9525" cap="flat" cmpd="sng">
            <a:solidFill>
              <a:schemeClr val="accent1"/>
            </a:solidFill>
            <a:prstDash val="solid"/>
            <a:miter lim="800000"/>
            <a:headEnd type="none" w="sm" len="sm"/>
            <a:tailEnd type="none" w="sm" len="sm"/>
          </a:ln>
        </p:spPr>
      </p:cxnSp>
      <p:pic>
        <p:nvPicPr>
          <p:cNvPr id="318" name="Google Shape;318;g893620e1ce_8_0"/>
          <p:cNvPicPr preferRelativeResize="0"/>
          <p:nvPr/>
        </p:nvPicPr>
        <p:blipFill rotWithShape="1">
          <a:blip r:embed="rId4">
            <a:alphaModFix/>
          </a:blip>
          <a:srcRect/>
          <a:stretch/>
        </p:blipFill>
        <p:spPr>
          <a:xfrm>
            <a:off x="2478210" y="3311642"/>
            <a:ext cx="527230" cy="581817"/>
          </a:xfrm>
          <a:prstGeom prst="rect">
            <a:avLst/>
          </a:prstGeom>
          <a:noFill/>
          <a:ln>
            <a:noFill/>
          </a:ln>
        </p:spPr>
      </p:pic>
      <p:pic>
        <p:nvPicPr>
          <p:cNvPr id="319" name="Google Shape;319;g893620e1ce_8_0"/>
          <p:cNvPicPr preferRelativeResize="0"/>
          <p:nvPr/>
        </p:nvPicPr>
        <p:blipFill rotWithShape="1">
          <a:blip r:embed="rId5">
            <a:alphaModFix/>
          </a:blip>
          <a:srcRect/>
          <a:stretch/>
        </p:blipFill>
        <p:spPr>
          <a:xfrm>
            <a:off x="4574992" y="3311641"/>
            <a:ext cx="653096" cy="653097"/>
          </a:xfrm>
          <a:prstGeom prst="rect">
            <a:avLst/>
          </a:prstGeom>
          <a:noFill/>
          <a:ln>
            <a:noFill/>
          </a:ln>
        </p:spPr>
      </p:pic>
      <p:pic>
        <p:nvPicPr>
          <p:cNvPr id="320" name="Google Shape;320;g893620e1ce_8_0"/>
          <p:cNvPicPr preferRelativeResize="0"/>
          <p:nvPr/>
        </p:nvPicPr>
        <p:blipFill rotWithShape="1">
          <a:blip r:embed="rId6">
            <a:alphaModFix/>
          </a:blip>
          <a:srcRect/>
          <a:stretch/>
        </p:blipFill>
        <p:spPr>
          <a:xfrm>
            <a:off x="9201993" y="3393396"/>
            <a:ext cx="498475" cy="500063"/>
          </a:xfrm>
          <a:prstGeom prst="rect">
            <a:avLst/>
          </a:prstGeom>
          <a:noFill/>
          <a:ln>
            <a:noFill/>
          </a:ln>
        </p:spPr>
      </p:pic>
      <p:pic>
        <p:nvPicPr>
          <p:cNvPr id="321" name="Google Shape;321;g893620e1ce_8_0"/>
          <p:cNvPicPr preferRelativeResize="0"/>
          <p:nvPr/>
        </p:nvPicPr>
        <p:blipFill rotWithShape="1">
          <a:blip r:embed="rId7">
            <a:alphaModFix/>
          </a:blip>
          <a:srcRect/>
          <a:stretch/>
        </p:blipFill>
        <p:spPr>
          <a:xfrm>
            <a:off x="6850728" y="3356884"/>
            <a:ext cx="534987" cy="536575"/>
          </a:xfrm>
          <a:prstGeom prst="rect">
            <a:avLst/>
          </a:prstGeom>
          <a:noFill/>
          <a:ln>
            <a:noFill/>
          </a:ln>
        </p:spPr>
      </p:pic>
      <p:sp>
        <p:nvSpPr>
          <p:cNvPr id="322" name="Google Shape;322;g893620e1ce_8_0"/>
          <p:cNvSpPr txBox="1"/>
          <p:nvPr/>
        </p:nvSpPr>
        <p:spPr>
          <a:xfrm>
            <a:off x="2966164" y="3271231"/>
            <a:ext cx="802433" cy="246221"/>
          </a:xfrm>
          <a:prstGeom prst="rect">
            <a:avLst/>
          </a:prstGeom>
          <a:noFill/>
          <a:ln>
            <a:noFill/>
          </a:ln>
        </p:spPr>
        <p:txBody>
          <a:bodyPr spcFirstLastPara="1" wrap="square" lIns="91425" tIns="45700" rIns="91425" bIns="45700" anchor="t" anchorCtr="0">
            <a:noAutofit/>
          </a:bodyPr>
          <a:lstStyle/>
          <a:p>
            <a:pPr marL="0" marR="0" lvl="0" indent="0" algn="just" rtl="0">
              <a:spcBef>
                <a:spcPts val="0"/>
              </a:spcBef>
              <a:spcAft>
                <a:spcPts val="0"/>
              </a:spcAft>
              <a:buNone/>
            </a:pPr>
            <a:r>
              <a:rPr lang="es-CO" sz="1000" b="0" i="0" u="none" strike="noStrike" cap="none">
                <a:solidFill>
                  <a:srgbClr val="021C8A"/>
                </a:solidFill>
                <a:latin typeface="Arial"/>
                <a:ea typeface="Arial"/>
                <a:cs typeface="Arial"/>
                <a:sym typeface="Arial"/>
              </a:rPr>
              <a:t>LÍNEA</a:t>
            </a:r>
            <a:endParaRPr/>
          </a:p>
        </p:txBody>
      </p:sp>
      <p:cxnSp>
        <p:nvCxnSpPr>
          <p:cNvPr id="323" name="Google Shape;323;g893620e1ce_8_0"/>
          <p:cNvCxnSpPr/>
          <p:nvPr/>
        </p:nvCxnSpPr>
        <p:spPr>
          <a:xfrm>
            <a:off x="4494139" y="3171090"/>
            <a:ext cx="10167" cy="1207871"/>
          </a:xfrm>
          <a:prstGeom prst="straightConnector1">
            <a:avLst/>
          </a:prstGeom>
          <a:noFill/>
          <a:ln w="9525" cap="flat" cmpd="sng">
            <a:solidFill>
              <a:schemeClr val="accent1"/>
            </a:solidFill>
            <a:prstDash val="solid"/>
            <a:miter lim="800000"/>
            <a:headEnd type="none" w="sm" len="sm"/>
            <a:tailEnd type="none" w="sm" len="sm"/>
          </a:ln>
        </p:spPr>
      </p:cxnSp>
      <p:cxnSp>
        <p:nvCxnSpPr>
          <p:cNvPr id="324" name="Google Shape;324;g893620e1ce_8_0"/>
          <p:cNvCxnSpPr/>
          <p:nvPr/>
        </p:nvCxnSpPr>
        <p:spPr>
          <a:xfrm>
            <a:off x="6699964" y="3171090"/>
            <a:ext cx="10167" cy="1207871"/>
          </a:xfrm>
          <a:prstGeom prst="straightConnector1">
            <a:avLst/>
          </a:prstGeom>
          <a:noFill/>
          <a:ln w="9525" cap="flat" cmpd="sng">
            <a:solidFill>
              <a:schemeClr val="accent1"/>
            </a:solidFill>
            <a:prstDash val="solid"/>
            <a:miter lim="800000"/>
            <a:headEnd type="none" w="sm" len="sm"/>
            <a:tailEnd type="none" w="sm" len="sm"/>
          </a:ln>
        </p:spPr>
      </p:cxnSp>
      <p:cxnSp>
        <p:nvCxnSpPr>
          <p:cNvPr id="325" name="Google Shape;325;g893620e1ce_8_0"/>
          <p:cNvCxnSpPr/>
          <p:nvPr/>
        </p:nvCxnSpPr>
        <p:spPr>
          <a:xfrm>
            <a:off x="9084376" y="3171090"/>
            <a:ext cx="10167" cy="1207871"/>
          </a:xfrm>
          <a:prstGeom prst="straightConnector1">
            <a:avLst/>
          </a:prstGeom>
          <a:noFill/>
          <a:ln w="9525" cap="flat" cmpd="sng">
            <a:solidFill>
              <a:schemeClr val="accent1"/>
            </a:solidFill>
            <a:prstDash val="solid"/>
            <a:miter lim="800000"/>
            <a:headEnd type="none" w="sm" len="sm"/>
            <a:tailEnd type="none" w="sm" len="sm"/>
          </a:ln>
        </p:spPr>
      </p:cxnSp>
      <p:cxnSp>
        <p:nvCxnSpPr>
          <p:cNvPr id="326" name="Google Shape;326;g893620e1ce_8_0"/>
          <p:cNvCxnSpPr/>
          <p:nvPr/>
        </p:nvCxnSpPr>
        <p:spPr>
          <a:xfrm>
            <a:off x="11352139" y="3171090"/>
            <a:ext cx="10167" cy="1207871"/>
          </a:xfrm>
          <a:prstGeom prst="straightConnector1">
            <a:avLst/>
          </a:prstGeom>
          <a:noFill/>
          <a:ln w="9525" cap="flat" cmpd="sng">
            <a:solidFill>
              <a:schemeClr val="accent1"/>
            </a:solidFill>
            <a:prstDash val="solid"/>
            <a:miter lim="800000"/>
            <a:headEnd type="none" w="sm" len="sm"/>
            <a:tailEnd type="none" w="sm" len="sm"/>
          </a:ln>
        </p:spPr>
      </p:cxnSp>
      <p:sp>
        <p:nvSpPr>
          <p:cNvPr id="327" name="Google Shape;327;g893620e1ce_8_0"/>
          <p:cNvSpPr txBox="1"/>
          <p:nvPr/>
        </p:nvSpPr>
        <p:spPr>
          <a:xfrm>
            <a:off x="5310779" y="3271231"/>
            <a:ext cx="802433" cy="246221"/>
          </a:xfrm>
          <a:prstGeom prst="rect">
            <a:avLst/>
          </a:prstGeom>
          <a:noFill/>
          <a:ln>
            <a:noFill/>
          </a:ln>
        </p:spPr>
        <p:txBody>
          <a:bodyPr spcFirstLastPara="1" wrap="square" lIns="91425" tIns="45700" rIns="91425" bIns="45700" anchor="t" anchorCtr="0">
            <a:noAutofit/>
          </a:bodyPr>
          <a:lstStyle/>
          <a:p>
            <a:pPr marL="0" marR="0" lvl="0" indent="0" algn="just" rtl="0">
              <a:spcBef>
                <a:spcPts val="0"/>
              </a:spcBef>
              <a:spcAft>
                <a:spcPts val="0"/>
              </a:spcAft>
              <a:buNone/>
            </a:pPr>
            <a:r>
              <a:rPr lang="es-CO" sz="1000" b="0" i="0" u="none" strike="noStrike" cap="none">
                <a:solidFill>
                  <a:srgbClr val="021C8A"/>
                </a:solidFill>
                <a:latin typeface="Arial"/>
                <a:ea typeface="Arial"/>
                <a:cs typeface="Arial"/>
                <a:sym typeface="Arial"/>
              </a:rPr>
              <a:t>TOTAL</a:t>
            </a:r>
            <a:endParaRPr/>
          </a:p>
        </p:txBody>
      </p:sp>
      <p:sp>
        <p:nvSpPr>
          <p:cNvPr id="328" name="Google Shape;328;g893620e1ce_8_0"/>
          <p:cNvSpPr txBox="1"/>
          <p:nvPr/>
        </p:nvSpPr>
        <p:spPr>
          <a:xfrm>
            <a:off x="7482169" y="3271231"/>
            <a:ext cx="1586283" cy="246221"/>
          </a:xfrm>
          <a:prstGeom prst="rect">
            <a:avLst/>
          </a:prstGeom>
          <a:noFill/>
          <a:ln>
            <a:noFill/>
          </a:ln>
        </p:spPr>
        <p:txBody>
          <a:bodyPr spcFirstLastPara="1" wrap="square" lIns="91425" tIns="45700" rIns="91425" bIns="45700" anchor="t" anchorCtr="0">
            <a:noAutofit/>
          </a:bodyPr>
          <a:lstStyle/>
          <a:p>
            <a:pPr marL="0" marR="0" lvl="0" indent="0" algn="just" rtl="0">
              <a:spcBef>
                <a:spcPts val="0"/>
              </a:spcBef>
              <a:spcAft>
                <a:spcPts val="0"/>
              </a:spcAft>
              <a:buNone/>
            </a:pPr>
            <a:r>
              <a:rPr lang="es-CO" sz="1000" b="0" i="0" u="none" strike="noStrike" cap="none">
                <a:solidFill>
                  <a:srgbClr val="021C8A"/>
                </a:solidFill>
                <a:latin typeface="Arial"/>
                <a:ea typeface="Arial"/>
                <a:cs typeface="Arial"/>
                <a:sym typeface="Arial"/>
              </a:rPr>
              <a:t>PLAZO DE EJECUCIÓN</a:t>
            </a:r>
            <a:endParaRPr/>
          </a:p>
        </p:txBody>
      </p:sp>
      <p:sp>
        <p:nvSpPr>
          <p:cNvPr id="329" name="Google Shape;329;g893620e1ce_8_0"/>
          <p:cNvSpPr txBox="1"/>
          <p:nvPr/>
        </p:nvSpPr>
        <p:spPr>
          <a:xfrm>
            <a:off x="9877517" y="3271231"/>
            <a:ext cx="1453821" cy="246221"/>
          </a:xfrm>
          <a:prstGeom prst="rect">
            <a:avLst/>
          </a:prstGeom>
          <a:noFill/>
          <a:ln>
            <a:noFill/>
          </a:ln>
        </p:spPr>
        <p:txBody>
          <a:bodyPr spcFirstLastPara="1" wrap="square" lIns="91425" tIns="45700" rIns="91425" bIns="45700" anchor="t" anchorCtr="0">
            <a:noAutofit/>
          </a:bodyPr>
          <a:lstStyle/>
          <a:p>
            <a:pPr marL="0" marR="0" lvl="0" indent="0" algn="just" rtl="0">
              <a:spcBef>
                <a:spcPts val="0"/>
              </a:spcBef>
              <a:spcAft>
                <a:spcPts val="0"/>
              </a:spcAft>
              <a:buNone/>
            </a:pPr>
            <a:r>
              <a:rPr lang="es-CO" sz="1000" b="0" i="0" u="none" strike="noStrike" cap="none">
                <a:solidFill>
                  <a:srgbClr val="021C8A"/>
                </a:solidFill>
                <a:latin typeface="Arial"/>
                <a:ea typeface="Arial"/>
                <a:cs typeface="Arial"/>
                <a:sym typeface="Arial"/>
              </a:rPr>
              <a:t>ALIADOS</a:t>
            </a:r>
            <a:endParaRPr/>
          </a:p>
        </p:txBody>
      </p:sp>
      <p:sp>
        <p:nvSpPr>
          <p:cNvPr id="330" name="Google Shape;330;g893620e1ce_8_0"/>
          <p:cNvSpPr txBox="1"/>
          <p:nvPr/>
        </p:nvSpPr>
        <p:spPr>
          <a:xfrm>
            <a:off x="5235008" y="3534609"/>
            <a:ext cx="1521976" cy="40011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s-CO" sz="2000" b="1" i="0" u="none" strike="noStrike" cap="none">
                <a:solidFill>
                  <a:schemeClr val="dk1"/>
                </a:solidFill>
                <a:latin typeface="Arial"/>
                <a:ea typeface="Arial"/>
                <a:cs typeface="Arial"/>
                <a:sym typeface="Arial"/>
              </a:rPr>
              <a:t>$2.176</a:t>
            </a:r>
            <a:endParaRPr/>
          </a:p>
        </p:txBody>
      </p:sp>
      <p:sp>
        <p:nvSpPr>
          <p:cNvPr id="331" name="Google Shape;331;g893620e1ce_8_0"/>
          <p:cNvSpPr txBox="1"/>
          <p:nvPr/>
        </p:nvSpPr>
        <p:spPr>
          <a:xfrm>
            <a:off x="5258454" y="3837462"/>
            <a:ext cx="1521976" cy="307777"/>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s-CO" sz="1400" b="1">
                <a:solidFill>
                  <a:srgbClr val="021C8A"/>
                </a:solidFill>
                <a:latin typeface="Arial"/>
                <a:ea typeface="Arial"/>
                <a:cs typeface="Arial"/>
                <a:sym typeface="Arial"/>
              </a:rPr>
              <a:t>MILLONES</a:t>
            </a:r>
            <a:endParaRPr/>
          </a:p>
        </p:txBody>
      </p:sp>
      <p:sp>
        <p:nvSpPr>
          <p:cNvPr id="332" name="Google Shape;332;g893620e1ce_8_0"/>
          <p:cNvSpPr/>
          <p:nvPr/>
        </p:nvSpPr>
        <p:spPr>
          <a:xfrm>
            <a:off x="2347748" y="1809167"/>
            <a:ext cx="9001753" cy="1370431"/>
          </a:xfrm>
          <a:prstGeom prst="rect">
            <a:avLst/>
          </a:prstGeom>
          <a:solidFill>
            <a:schemeClr val="lt1"/>
          </a:solidFill>
          <a:ln w="9525" cap="flat" cmpd="sng">
            <a:solidFill>
              <a:srgbClr val="021C8A"/>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33" name="Google Shape;333;g893620e1ce_8_0"/>
          <p:cNvSpPr txBox="1"/>
          <p:nvPr/>
        </p:nvSpPr>
        <p:spPr>
          <a:xfrm>
            <a:off x="4909908" y="4367133"/>
            <a:ext cx="1460980" cy="246221"/>
          </a:xfrm>
          <a:prstGeom prst="rect">
            <a:avLst/>
          </a:prstGeom>
          <a:noFill/>
          <a:ln>
            <a:noFill/>
          </a:ln>
        </p:spPr>
        <p:txBody>
          <a:bodyPr spcFirstLastPara="1" wrap="square" lIns="91425" tIns="45700" rIns="91425" bIns="45700" anchor="t" anchorCtr="0">
            <a:noAutofit/>
          </a:bodyPr>
          <a:lstStyle/>
          <a:p>
            <a:pPr marL="0" marR="0" lvl="0" indent="0" algn="just" rtl="0">
              <a:spcBef>
                <a:spcPts val="0"/>
              </a:spcBef>
              <a:spcAft>
                <a:spcPts val="0"/>
              </a:spcAft>
              <a:buNone/>
            </a:pPr>
            <a:r>
              <a:rPr lang="es-CO" sz="1000">
                <a:solidFill>
                  <a:srgbClr val="021C8A"/>
                </a:solidFill>
                <a:latin typeface="Arial"/>
                <a:ea typeface="Arial"/>
                <a:cs typeface="Arial"/>
                <a:sym typeface="Arial"/>
              </a:rPr>
              <a:t>Impacto</a:t>
            </a:r>
            <a:endParaRPr/>
          </a:p>
        </p:txBody>
      </p:sp>
      <p:sp>
        <p:nvSpPr>
          <p:cNvPr id="334" name="Google Shape;334;g893620e1ce_8_0"/>
          <p:cNvSpPr txBox="1"/>
          <p:nvPr/>
        </p:nvSpPr>
        <p:spPr>
          <a:xfrm>
            <a:off x="2466047" y="1872671"/>
            <a:ext cx="2497800" cy="246300"/>
          </a:xfrm>
          <a:prstGeom prst="rect">
            <a:avLst/>
          </a:prstGeom>
          <a:noFill/>
          <a:ln>
            <a:noFill/>
          </a:ln>
        </p:spPr>
        <p:txBody>
          <a:bodyPr spcFirstLastPara="1" wrap="square" lIns="91425" tIns="45700" rIns="91425" bIns="45700" anchor="t" anchorCtr="0">
            <a:noAutofit/>
          </a:bodyPr>
          <a:lstStyle/>
          <a:p>
            <a:pPr marL="0" marR="0" lvl="0" indent="0" algn="just" rtl="0">
              <a:spcBef>
                <a:spcPts val="0"/>
              </a:spcBef>
              <a:spcAft>
                <a:spcPts val="0"/>
              </a:spcAft>
              <a:buNone/>
            </a:pPr>
            <a:r>
              <a:rPr lang="es-CO" sz="1000">
                <a:solidFill>
                  <a:srgbClr val="021C8A"/>
                </a:solidFill>
                <a:latin typeface="Arial"/>
                <a:ea typeface="Arial"/>
                <a:cs typeface="Arial"/>
                <a:sym typeface="Arial"/>
              </a:rPr>
              <a:t>Descripción</a:t>
            </a:r>
            <a:endParaRPr/>
          </a:p>
        </p:txBody>
      </p:sp>
      <p:cxnSp>
        <p:nvCxnSpPr>
          <p:cNvPr id="335" name="Google Shape;335;g893620e1ce_8_0"/>
          <p:cNvCxnSpPr/>
          <p:nvPr/>
        </p:nvCxnSpPr>
        <p:spPr>
          <a:xfrm>
            <a:off x="6699964" y="1943009"/>
            <a:ext cx="0" cy="1096409"/>
          </a:xfrm>
          <a:prstGeom prst="straightConnector1">
            <a:avLst/>
          </a:prstGeom>
          <a:noFill/>
          <a:ln w="9525" cap="flat" cmpd="sng">
            <a:solidFill>
              <a:schemeClr val="accent1"/>
            </a:solidFill>
            <a:prstDash val="solid"/>
            <a:miter lim="800000"/>
            <a:headEnd type="none" w="sm" len="sm"/>
            <a:tailEnd type="none" w="sm" len="sm"/>
          </a:ln>
        </p:spPr>
      </p:cxnSp>
      <p:sp>
        <p:nvSpPr>
          <p:cNvPr id="336" name="Google Shape;336;g893620e1ce_8_0"/>
          <p:cNvSpPr txBox="1"/>
          <p:nvPr/>
        </p:nvSpPr>
        <p:spPr>
          <a:xfrm>
            <a:off x="899523" y="5069934"/>
            <a:ext cx="876950" cy="307777"/>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s-CO" sz="1400" b="1">
                <a:solidFill>
                  <a:schemeClr val="lt1"/>
                </a:solidFill>
                <a:latin typeface="Arial"/>
                <a:ea typeface="Arial"/>
                <a:cs typeface="Arial"/>
                <a:sym typeface="Arial"/>
              </a:rPr>
              <a:t>FOTO 1</a:t>
            </a:r>
            <a:endParaRPr/>
          </a:p>
        </p:txBody>
      </p:sp>
      <p:sp>
        <p:nvSpPr>
          <p:cNvPr id="337" name="Google Shape;337;g893620e1ce_8_0"/>
          <p:cNvSpPr txBox="1"/>
          <p:nvPr/>
        </p:nvSpPr>
        <p:spPr>
          <a:xfrm>
            <a:off x="3074466" y="5069934"/>
            <a:ext cx="876950" cy="307777"/>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s-CO" sz="1400" b="1">
                <a:solidFill>
                  <a:schemeClr val="lt1"/>
                </a:solidFill>
                <a:latin typeface="Arial"/>
                <a:ea typeface="Arial"/>
                <a:cs typeface="Arial"/>
                <a:sym typeface="Arial"/>
              </a:rPr>
              <a:t>FOTO 2</a:t>
            </a:r>
            <a:endParaRPr/>
          </a:p>
        </p:txBody>
      </p:sp>
      <p:sp>
        <p:nvSpPr>
          <p:cNvPr id="338" name="Google Shape;338;g893620e1ce_8_0"/>
          <p:cNvSpPr txBox="1"/>
          <p:nvPr/>
        </p:nvSpPr>
        <p:spPr>
          <a:xfrm>
            <a:off x="2423175" y="2093125"/>
            <a:ext cx="4131000" cy="1015800"/>
          </a:xfrm>
          <a:prstGeom prst="rect">
            <a:avLst/>
          </a:prstGeom>
          <a:noFill/>
          <a:ln>
            <a:noFill/>
          </a:ln>
        </p:spPr>
        <p:txBody>
          <a:bodyPr spcFirstLastPara="1" wrap="square" lIns="91425" tIns="45700" rIns="91425" bIns="45700" anchor="t" anchorCtr="0">
            <a:noAutofit/>
          </a:bodyPr>
          <a:lstStyle/>
          <a:p>
            <a:pPr marL="0" marR="0" lvl="0" indent="0" algn="just" rtl="0">
              <a:spcBef>
                <a:spcPts val="0"/>
              </a:spcBef>
              <a:spcAft>
                <a:spcPts val="0"/>
              </a:spcAft>
              <a:buNone/>
            </a:pPr>
            <a:r>
              <a:rPr lang="es-CO" sz="1000">
                <a:solidFill>
                  <a:srgbClr val="7F7F7F"/>
                </a:solidFill>
                <a:latin typeface="Arial"/>
                <a:ea typeface="Arial"/>
                <a:cs typeface="Arial"/>
                <a:sym typeface="Arial"/>
              </a:rPr>
              <a:t>Este proyecto hará la validación comercial en condiciones reales de operación (TRL: 7-8) de una tecnología desinfectante a base de ingredientes naturales obtenidos mediante tecnologías de extracción limpia. Los estudios que se proponen incluyen adaptación de las formulaciones, modelamiento multiescala, pruebas de seguridad y eficacia </a:t>
            </a:r>
            <a:r>
              <a:rPr lang="es-CO" sz="1000" i="1">
                <a:solidFill>
                  <a:srgbClr val="7F7F7F"/>
                </a:solidFill>
                <a:latin typeface="Arial"/>
                <a:ea typeface="Arial"/>
                <a:cs typeface="Arial"/>
                <a:sym typeface="Arial"/>
              </a:rPr>
              <a:t>in vitro e in silico </a:t>
            </a:r>
            <a:r>
              <a:rPr lang="es-CO" sz="1000">
                <a:solidFill>
                  <a:srgbClr val="7F7F7F"/>
                </a:solidFill>
                <a:latin typeface="Arial"/>
                <a:ea typeface="Arial"/>
                <a:cs typeface="Arial"/>
                <a:sym typeface="Arial"/>
              </a:rPr>
              <a:t>y la evaluación en ambientes reales. </a:t>
            </a:r>
            <a:endParaRPr/>
          </a:p>
        </p:txBody>
      </p:sp>
      <p:sp>
        <p:nvSpPr>
          <p:cNvPr id="339" name="Google Shape;339;g893620e1ce_8_0"/>
          <p:cNvSpPr txBox="1"/>
          <p:nvPr/>
        </p:nvSpPr>
        <p:spPr>
          <a:xfrm>
            <a:off x="7022081" y="2082284"/>
            <a:ext cx="4026368" cy="1015663"/>
          </a:xfrm>
          <a:prstGeom prst="rect">
            <a:avLst/>
          </a:prstGeom>
          <a:noFill/>
          <a:ln>
            <a:noFill/>
          </a:ln>
        </p:spPr>
        <p:txBody>
          <a:bodyPr spcFirstLastPara="1" wrap="square" lIns="91425" tIns="45700" rIns="91425" bIns="45700" anchor="t" anchorCtr="0">
            <a:noAutofit/>
          </a:bodyPr>
          <a:lstStyle/>
          <a:p>
            <a:pPr marL="0" marR="0" lvl="0" indent="0" algn="just" rtl="0">
              <a:spcBef>
                <a:spcPts val="0"/>
              </a:spcBef>
              <a:spcAft>
                <a:spcPts val="0"/>
              </a:spcAft>
              <a:buNone/>
            </a:pPr>
            <a:r>
              <a:rPr lang="es-CO" sz="1000">
                <a:solidFill>
                  <a:srgbClr val="7F7F7F"/>
                </a:solidFill>
                <a:latin typeface="Arial"/>
                <a:ea typeface="Arial"/>
                <a:cs typeface="Arial"/>
                <a:sym typeface="Arial"/>
              </a:rPr>
              <a:t>Algunos de los ingredientes han sido reportados ampliamente por su efecto antimicrobiano. Uno de ellos es uno de los únicos agentes naturales incluido por la Agencia de Protección Ambiental de los Estados Unidos (EPA) en su lista N (Productos con declaraciones de uso contra patógenos virales emergentes y coronavirus humano SARS-CoV-2).</a:t>
            </a:r>
            <a:endParaRPr sz="1000">
              <a:solidFill>
                <a:srgbClr val="7F7F7F"/>
              </a:solidFill>
              <a:latin typeface="Arial"/>
              <a:ea typeface="Arial"/>
              <a:cs typeface="Arial"/>
              <a:sym typeface="Arial"/>
            </a:endParaRPr>
          </a:p>
        </p:txBody>
      </p:sp>
      <p:sp>
        <p:nvSpPr>
          <p:cNvPr id="340" name="Google Shape;340;g893620e1ce_8_0"/>
          <p:cNvSpPr txBox="1"/>
          <p:nvPr/>
        </p:nvSpPr>
        <p:spPr>
          <a:xfrm>
            <a:off x="4922001" y="4597693"/>
            <a:ext cx="2901510" cy="1477328"/>
          </a:xfrm>
          <a:prstGeom prst="rect">
            <a:avLst/>
          </a:prstGeom>
          <a:noFill/>
          <a:ln>
            <a:noFill/>
          </a:ln>
        </p:spPr>
        <p:txBody>
          <a:bodyPr spcFirstLastPara="1" wrap="square" lIns="91425" tIns="45700" rIns="91425" bIns="45700" anchor="t" anchorCtr="0">
            <a:noAutofit/>
          </a:bodyPr>
          <a:lstStyle/>
          <a:p>
            <a:pPr marL="0" marR="0" lvl="0" indent="0" algn="just" rtl="0">
              <a:spcBef>
                <a:spcPts val="0"/>
              </a:spcBef>
              <a:spcAft>
                <a:spcPts val="0"/>
              </a:spcAft>
              <a:buNone/>
            </a:pPr>
            <a:r>
              <a:rPr lang="es-CO" sz="1000">
                <a:solidFill>
                  <a:srgbClr val="7F7F7F"/>
                </a:solidFill>
                <a:latin typeface="Arial"/>
                <a:ea typeface="Arial"/>
                <a:cs typeface="Arial"/>
                <a:sym typeface="Arial"/>
              </a:rPr>
              <a:t>La unión de la universidad, la empresa y el estado para la valoración y el uso de la biodiversidad, se materializa en el desarrollo de productos útiles para enfrentar problemas de la humanidad como el COVID-19. Además de los efectos sobre la salud pública, este proyecto abre grandes posibilidades para las comunidades productoras de las materias primas utilizadas en el proyecto</a:t>
            </a:r>
            <a:endParaRPr/>
          </a:p>
        </p:txBody>
      </p:sp>
      <p:sp>
        <p:nvSpPr>
          <p:cNvPr id="341" name="Google Shape;341;g893620e1ce_8_0"/>
          <p:cNvSpPr txBox="1"/>
          <p:nvPr/>
        </p:nvSpPr>
        <p:spPr>
          <a:xfrm>
            <a:off x="2940614" y="3534609"/>
            <a:ext cx="1189042" cy="707886"/>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s-CO" sz="1000">
                <a:solidFill>
                  <a:srgbClr val="7F7F7F"/>
                </a:solidFill>
                <a:latin typeface="Arial"/>
                <a:ea typeface="Arial"/>
                <a:cs typeface="Arial"/>
                <a:sym typeface="Arial"/>
              </a:rPr>
              <a:t>Estrategias de prevención de la infección por sars-cov-2</a:t>
            </a:r>
            <a:endParaRPr/>
          </a:p>
        </p:txBody>
      </p:sp>
      <p:sp>
        <p:nvSpPr>
          <p:cNvPr id="342" name="Google Shape;342;g893620e1ce_8_0"/>
          <p:cNvSpPr txBox="1"/>
          <p:nvPr/>
        </p:nvSpPr>
        <p:spPr>
          <a:xfrm>
            <a:off x="7489168" y="3534609"/>
            <a:ext cx="1189042" cy="24622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s-CO" sz="1000">
                <a:solidFill>
                  <a:srgbClr val="7F7F7F"/>
                </a:solidFill>
                <a:latin typeface="Arial"/>
                <a:ea typeface="Arial"/>
                <a:cs typeface="Arial"/>
                <a:sym typeface="Arial"/>
              </a:rPr>
              <a:t>8 meses</a:t>
            </a:r>
            <a:endParaRPr/>
          </a:p>
        </p:txBody>
      </p:sp>
      <p:sp>
        <p:nvSpPr>
          <p:cNvPr id="343" name="Google Shape;343;g893620e1ce_8_0"/>
          <p:cNvSpPr txBox="1"/>
          <p:nvPr/>
        </p:nvSpPr>
        <p:spPr>
          <a:xfrm>
            <a:off x="9759960" y="3534609"/>
            <a:ext cx="1638529" cy="5539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s-CO" sz="1000">
                <a:solidFill>
                  <a:srgbClr val="7F7F7F"/>
                </a:solidFill>
                <a:latin typeface="Arial"/>
                <a:ea typeface="Arial"/>
                <a:cs typeface="Arial"/>
                <a:sym typeface="Arial"/>
              </a:rPr>
              <a:t>Sosteligroup </a:t>
            </a:r>
            <a:endParaRPr/>
          </a:p>
          <a:p>
            <a:pPr marL="0" marR="0" lvl="0" indent="0" algn="l" rtl="0">
              <a:spcBef>
                <a:spcPts val="0"/>
              </a:spcBef>
              <a:spcAft>
                <a:spcPts val="0"/>
              </a:spcAft>
              <a:buNone/>
            </a:pPr>
            <a:r>
              <a:rPr lang="es-CO" sz="1000">
                <a:solidFill>
                  <a:srgbClr val="7F7F7F"/>
                </a:solidFill>
                <a:latin typeface="Arial"/>
                <a:ea typeface="Arial"/>
                <a:cs typeface="Arial"/>
                <a:sym typeface="Arial"/>
              </a:rPr>
              <a:t>Sanadores Ambientales Fundación SalvaTerra</a:t>
            </a:r>
            <a:endParaRPr sz="1000">
              <a:solidFill>
                <a:srgbClr val="7F7F7F"/>
              </a:solidFill>
              <a:latin typeface="Arial"/>
              <a:ea typeface="Arial"/>
              <a:cs typeface="Arial"/>
              <a:sym typeface="Arial"/>
            </a:endParaRPr>
          </a:p>
        </p:txBody>
      </p:sp>
      <p:pic>
        <p:nvPicPr>
          <p:cNvPr id="344" name="Google Shape;344;g893620e1ce_8_0"/>
          <p:cNvPicPr preferRelativeResize="0"/>
          <p:nvPr/>
        </p:nvPicPr>
        <p:blipFill rotWithShape="1">
          <a:blip r:embed="rId8">
            <a:alphaModFix/>
          </a:blip>
          <a:srcRect r="9831"/>
          <a:stretch/>
        </p:blipFill>
        <p:spPr>
          <a:xfrm>
            <a:off x="347661" y="4674002"/>
            <a:ext cx="2226251" cy="1388130"/>
          </a:xfrm>
          <a:prstGeom prst="rect">
            <a:avLst/>
          </a:prstGeom>
          <a:noFill/>
          <a:ln>
            <a:noFill/>
          </a:ln>
        </p:spPr>
      </p:pic>
      <p:pic>
        <p:nvPicPr>
          <p:cNvPr id="345" name="Google Shape;345;g893620e1ce_8_0"/>
          <p:cNvPicPr preferRelativeResize="0"/>
          <p:nvPr/>
        </p:nvPicPr>
        <p:blipFill rotWithShape="1">
          <a:blip r:embed="rId9">
            <a:alphaModFix/>
          </a:blip>
          <a:srcRect l="7576" t="84434" r="7616" b="1133"/>
          <a:stretch/>
        </p:blipFill>
        <p:spPr>
          <a:xfrm>
            <a:off x="1108791" y="5923377"/>
            <a:ext cx="1465121" cy="140485"/>
          </a:xfrm>
          <a:prstGeom prst="rect">
            <a:avLst/>
          </a:prstGeom>
          <a:noFill/>
          <a:ln>
            <a:noFill/>
          </a:ln>
        </p:spPr>
      </p:pic>
      <p:pic>
        <p:nvPicPr>
          <p:cNvPr id="346" name="Google Shape;346;g893620e1ce_8_0"/>
          <p:cNvPicPr preferRelativeResize="0"/>
          <p:nvPr/>
        </p:nvPicPr>
        <p:blipFill rotWithShape="1">
          <a:blip r:embed="rId10">
            <a:alphaModFix/>
          </a:blip>
          <a:srcRect/>
          <a:stretch/>
        </p:blipFill>
        <p:spPr>
          <a:xfrm>
            <a:off x="477844" y="3214989"/>
            <a:ext cx="1624293" cy="501053"/>
          </a:xfrm>
          <a:prstGeom prst="rect">
            <a:avLst/>
          </a:prstGeom>
          <a:noFill/>
          <a:ln>
            <a:noFill/>
          </a:ln>
        </p:spPr>
      </p:pic>
      <p:pic>
        <p:nvPicPr>
          <p:cNvPr id="347" name="Google Shape;347;g893620e1ce_8_0"/>
          <p:cNvPicPr preferRelativeResize="0"/>
          <p:nvPr/>
        </p:nvPicPr>
        <p:blipFill rotWithShape="1">
          <a:blip r:embed="rId11">
            <a:alphaModFix/>
          </a:blip>
          <a:srcRect/>
          <a:stretch/>
        </p:blipFill>
        <p:spPr>
          <a:xfrm>
            <a:off x="405276" y="2006113"/>
            <a:ext cx="1615443" cy="557785"/>
          </a:xfrm>
          <a:prstGeom prst="rect">
            <a:avLst/>
          </a:prstGeom>
          <a:noFill/>
          <a:ln>
            <a:noFill/>
          </a:ln>
        </p:spPr>
      </p:pic>
      <p:pic>
        <p:nvPicPr>
          <p:cNvPr id="348" name="Google Shape;348;g893620e1ce_8_0"/>
          <p:cNvPicPr preferRelativeResize="0"/>
          <p:nvPr/>
        </p:nvPicPr>
        <p:blipFill rotWithShape="1">
          <a:blip r:embed="rId12">
            <a:alphaModFix/>
          </a:blip>
          <a:srcRect/>
          <a:stretch/>
        </p:blipFill>
        <p:spPr>
          <a:xfrm>
            <a:off x="405276" y="1489933"/>
            <a:ext cx="1626063" cy="408776"/>
          </a:xfrm>
          <a:prstGeom prst="rect">
            <a:avLst/>
          </a:prstGeom>
          <a:noFill/>
          <a:ln>
            <a:noFill/>
          </a:ln>
        </p:spPr>
      </p:pic>
      <p:pic>
        <p:nvPicPr>
          <p:cNvPr id="349" name="Google Shape;349;g893620e1ce_8_0"/>
          <p:cNvPicPr preferRelativeResize="0"/>
          <p:nvPr/>
        </p:nvPicPr>
        <p:blipFill rotWithShape="1">
          <a:blip r:embed="rId13">
            <a:alphaModFix/>
          </a:blip>
          <a:srcRect/>
          <a:stretch/>
        </p:blipFill>
        <p:spPr>
          <a:xfrm>
            <a:off x="723105" y="3771032"/>
            <a:ext cx="968827" cy="748413"/>
          </a:xfrm>
          <a:prstGeom prst="rect">
            <a:avLst/>
          </a:prstGeom>
          <a:noFill/>
          <a:ln>
            <a:noFill/>
          </a:ln>
        </p:spPr>
      </p:pic>
      <p:pic>
        <p:nvPicPr>
          <p:cNvPr id="350" name="Google Shape;350;g893620e1ce_8_0"/>
          <p:cNvPicPr preferRelativeResize="0"/>
          <p:nvPr/>
        </p:nvPicPr>
        <p:blipFill rotWithShape="1">
          <a:blip r:embed="rId14">
            <a:alphaModFix/>
          </a:blip>
          <a:srcRect/>
          <a:stretch/>
        </p:blipFill>
        <p:spPr>
          <a:xfrm>
            <a:off x="477844" y="2667818"/>
            <a:ext cx="1507054" cy="443251"/>
          </a:xfrm>
          <a:prstGeom prst="rect">
            <a:avLst/>
          </a:prstGeom>
          <a:noFill/>
          <a:ln>
            <a:noFill/>
          </a:ln>
        </p:spPr>
      </p:pic>
      <p:pic>
        <p:nvPicPr>
          <p:cNvPr id="351" name="Google Shape;351;g893620e1ce_8_0" descr="Imagen que contiene persona, interior, hombre, sostener&#10;&#10;Descripción generada automáticamente"/>
          <p:cNvPicPr preferRelativeResize="0"/>
          <p:nvPr/>
        </p:nvPicPr>
        <p:blipFill rotWithShape="1">
          <a:blip r:embed="rId15">
            <a:alphaModFix/>
          </a:blip>
          <a:srcRect/>
          <a:stretch/>
        </p:blipFill>
        <p:spPr>
          <a:xfrm>
            <a:off x="2741825" y="4682441"/>
            <a:ext cx="1860203" cy="1395152"/>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55"/>
        <p:cNvGrpSpPr/>
        <p:nvPr/>
      </p:nvGrpSpPr>
      <p:grpSpPr>
        <a:xfrm>
          <a:off x="0" y="0"/>
          <a:ext cx="0" cy="0"/>
          <a:chOff x="0" y="0"/>
          <a:chExt cx="0" cy="0"/>
        </a:xfrm>
      </p:grpSpPr>
      <p:pic>
        <p:nvPicPr>
          <p:cNvPr id="356" name="Google Shape;356;g893620e1ce_33_0"/>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357" name="Google Shape;357;g893620e1ce_33_0"/>
          <p:cNvSpPr txBox="1"/>
          <p:nvPr/>
        </p:nvSpPr>
        <p:spPr>
          <a:xfrm>
            <a:off x="5512529" y="70713"/>
            <a:ext cx="4207699" cy="147732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s-CO" sz="1800" b="1" i="0" u="none" strike="noStrike" cap="none">
                <a:solidFill>
                  <a:srgbClr val="021C8A"/>
                </a:solidFill>
                <a:latin typeface="Calibri"/>
                <a:ea typeface="Calibri"/>
                <a:cs typeface="Calibri"/>
                <a:sym typeface="Calibri"/>
              </a:rPr>
              <a:t>Desarrollo y producción rápida de elementos de protección personal para el control de propagación de infección por COVID-19 para el personal médico en el Valle del Cauca</a:t>
            </a:r>
            <a:endParaRPr sz="1400" b="1" i="0" u="none" strike="noStrike" cap="none">
              <a:solidFill>
                <a:srgbClr val="021C8A"/>
              </a:solidFill>
              <a:latin typeface="Arial"/>
              <a:ea typeface="Arial"/>
              <a:cs typeface="Arial"/>
              <a:sym typeface="Arial"/>
            </a:endParaRPr>
          </a:p>
        </p:txBody>
      </p:sp>
      <p:sp>
        <p:nvSpPr>
          <p:cNvPr id="358" name="Google Shape;358;g893620e1ce_33_0"/>
          <p:cNvSpPr txBox="1"/>
          <p:nvPr/>
        </p:nvSpPr>
        <p:spPr>
          <a:xfrm>
            <a:off x="9616507" y="344246"/>
            <a:ext cx="2601619" cy="1107996"/>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s-CO" sz="1600" b="1" i="0" u="none" strike="noStrike" cap="none">
                <a:solidFill>
                  <a:srgbClr val="FF0000"/>
                </a:solidFill>
                <a:latin typeface="Arial"/>
                <a:ea typeface="Arial"/>
                <a:cs typeface="Arial"/>
                <a:sym typeface="Arial"/>
              </a:rPr>
              <a:t>UNIVERSIDAD DEL VALLE</a:t>
            </a:r>
            <a:endParaRPr/>
          </a:p>
          <a:p>
            <a:pPr marL="0" marR="0" lvl="0" indent="0" algn="ctr" rtl="0">
              <a:spcBef>
                <a:spcPts val="0"/>
              </a:spcBef>
              <a:spcAft>
                <a:spcPts val="0"/>
              </a:spcAft>
              <a:buNone/>
            </a:pPr>
            <a:endParaRPr sz="1600" b="1" i="0" u="none" strike="noStrike" cap="none">
              <a:solidFill>
                <a:schemeClr val="dk1"/>
              </a:solidFill>
              <a:latin typeface="Arial"/>
              <a:ea typeface="Arial"/>
              <a:cs typeface="Arial"/>
              <a:sym typeface="Arial"/>
            </a:endParaRPr>
          </a:p>
          <a:p>
            <a:pPr marL="0" marR="0" lvl="0" indent="0" algn="ctr" rtl="0">
              <a:spcBef>
                <a:spcPts val="0"/>
              </a:spcBef>
              <a:spcAft>
                <a:spcPts val="0"/>
              </a:spcAft>
              <a:buNone/>
            </a:pPr>
            <a:r>
              <a:rPr lang="es-CO" sz="1800" b="1" i="0" u="none" strike="noStrike" cap="none">
                <a:solidFill>
                  <a:srgbClr val="FA6500"/>
                </a:solidFill>
                <a:latin typeface="Arial"/>
                <a:ea typeface="Arial"/>
                <a:cs typeface="Arial"/>
                <a:sym typeface="Arial"/>
              </a:rPr>
              <a:t>SENA</a:t>
            </a:r>
            <a:r>
              <a:rPr lang="es-CO" sz="1400" b="1" i="0" u="none" strike="noStrike" cap="none">
                <a:solidFill>
                  <a:schemeClr val="dk1"/>
                </a:solidFill>
                <a:latin typeface="Arial"/>
                <a:ea typeface="Arial"/>
                <a:cs typeface="Arial"/>
                <a:sym typeface="Arial"/>
              </a:rPr>
              <a:t> </a:t>
            </a:r>
            <a:endParaRPr sz="1400" b="1" i="0" u="none" strike="noStrike" cap="none">
              <a:solidFill>
                <a:schemeClr val="dk1"/>
              </a:solidFill>
              <a:latin typeface="Arial"/>
              <a:ea typeface="Arial"/>
              <a:cs typeface="Arial"/>
              <a:sym typeface="Arial"/>
            </a:endParaRPr>
          </a:p>
        </p:txBody>
      </p:sp>
      <p:cxnSp>
        <p:nvCxnSpPr>
          <p:cNvPr id="359" name="Google Shape;359;g893620e1ce_33_0"/>
          <p:cNvCxnSpPr/>
          <p:nvPr/>
        </p:nvCxnSpPr>
        <p:spPr>
          <a:xfrm>
            <a:off x="9615716" y="506266"/>
            <a:ext cx="0" cy="825695"/>
          </a:xfrm>
          <a:prstGeom prst="straightConnector1">
            <a:avLst/>
          </a:prstGeom>
          <a:noFill/>
          <a:ln w="9525" cap="flat" cmpd="sng">
            <a:solidFill>
              <a:schemeClr val="accent1"/>
            </a:solidFill>
            <a:prstDash val="solid"/>
            <a:miter lim="800000"/>
            <a:headEnd type="none" w="sm" len="sm"/>
            <a:tailEnd type="none" w="sm" len="sm"/>
          </a:ln>
        </p:spPr>
      </p:cxnSp>
      <p:sp>
        <p:nvSpPr>
          <p:cNvPr id="360" name="Google Shape;360;g893620e1ce_33_0"/>
          <p:cNvSpPr txBox="1"/>
          <p:nvPr/>
        </p:nvSpPr>
        <p:spPr>
          <a:xfrm>
            <a:off x="2475131" y="1828511"/>
            <a:ext cx="4771287" cy="246221"/>
          </a:xfrm>
          <a:prstGeom prst="rect">
            <a:avLst/>
          </a:prstGeom>
          <a:noFill/>
          <a:ln>
            <a:noFill/>
          </a:ln>
        </p:spPr>
        <p:txBody>
          <a:bodyPr spcFirstLastPara="1" wrap="square" lIns="91425" tIns="45700" rIns="91425" bIns="45700" anchor="t" anchorCtr="0">
            <a:noAutofit/>
          </a:bodyPr>
          <a:lstStyle/>
          <a:p>
            <a:pPr marL="0" marR="0" lvl="0" indent="0" algn="just" rtl="0">
              <a:spcBef>
                <a:spcPts val="0"/>
              </a:spcBef>
              <a:spcAft>
                <a:spcPts val="0"/>
              </a:spcAft>
              <a:buNone/>
            </a:pPr>
            <a:r>
              <a:rPr lang="es-CO" sz="1000" b="0" i="0" u="none" strike="noStrike" cap="none">
                <a:solidFill>
                  <a:srgbClr val="7F7F7F"/>
                </a:solidFill>
                <a:latin typeface="Arial"/>
                <a:ea typeface="Arial"/>
                <a:cs typeface="Arial"/>
                <a:sym typeface="Arial"/>
              </a:rPr>
              <a:t>Descripción máximo 2 párrafos</a:t>
            </a:r>
            <a:endParaRPr/>
          </a:p>
        </p:txBody>
      </p:sp>
      <p:cxnSp>
        <p:nvCxnSpPr>
          <p:cNvPr id="361" name="Google Shape;361;g893620e1ce_33_0"/>
          <p:cNvCxnSpPr/>
          <p:nvPr/>
        </p:nvCxnSpPr>
        <p:spPr>
          <a:xfrm>
            <a:off x="2349304" y="3171090"/>
            <a:ext cx="10167" cy="1207871"/>
          </a:xfrm>
          <a:prstGeom prst="straightConnector1">
            <a:avLst/>
          </a:prstGeom>
          <a:noFill/>
          <a:ln w="9525" cap="flat" cmpd="sng">
            <a:solidFill>
              <a:schemeClr val="accent1"/>
            </a:solidFill>
            <a:prstDash val="solid"/>
            <a:miter lim="800000"/>
            <a:headEnd type="none" w="sm" len="sm"/>
            <a:tailEnd type="none" w="sm" len="sm"/>
          </a:ln>
        </p:spPr>
      </p:cxnSp>
      <p:pic>
        <p:nvPicPr>
          <p:cNvPr id="362" name="Google Shape;362;g893620e1ce_33_0"/>
          <p:cNvPicPr preferRelativeResize="0"/>
          <p:nvPr/>
        </p:nvPicPr>
        <p:blipFill rotWithShape="1">
          <a:blip r:embed="rId4">
            <a:alphaModFix/>
          </a:blip>
          <a:srcRect/>
          <a:stretch/>
        </p:blipFill>
        <p:spPr>
          <a:xfrm>
            <a:off x="2478210" y="3311642"/>
            <a:ext cx="527230" cy="581817"/>
          </a:xfrm>
          <a:prstGeom prst="rect">
            <a:avLst/>
          </a:prstGeom>
          <a:noFill/>
          <a:ln>
            <a:noFill/>
          </a:ln>
        </p:spPr>
      </p:pic>
      <p:pic>
        <p:nvPicPr>
          <p:cNvPr id="363" name="Google Shape;363;g893620e1ce_33_0"/>
          <p:cNvPicPr preferRelativeResize="0"/>
          <p:nvPr/>
        </p:nvPicPr>
        <p:blipFill rotWithShape="1">
          <a:blip r:embed="rId5">
            <a:alphaModFix/>
          </a:blip>
          <a:srcRect/>
          <a:stretch/>
        </p:blipFill>
        <p:spPr>
          <a:xfrm>
            <a:off x="4574992" y="3311641"/>
            <a:ext cx="653096" cy="653097"/>
          </a:xfrm>
          <a:prstGeom prst="rect">
            <a:avLst/>
          </a:prstGeom>
          <a:noFill/>
          <a:ln>
            <a:noFill/>
          </a:ln>
        </p:spPr>
      </p:pic>
      <p:pic>
        <p:nvPicPr>
          <p:cNvPr id="364" name="Google Shape;364;g893620e1ce_33_0"/>
          <p:cNvPicPr preferRelativeResize="0"/>
          <p:nvPr/>
        </p:nvPicPr>
        <p:blipFill rotWithShape="1">
          <a:blip r:embed="rId6">
            <a:alphaModFix/>
          </a:blip>
          <a:srcRect/>
          <a:stretch/>
        </p:blipFill>
        <p:spPr>
          <a:xfrm>
            <a:off x="9201993" y="3393396"/>
            <a:ext cx="498475" cy="500063"/>
          </a:xfrm>
          <a:prstGeom prst="rect">
            <a:avLst/>
          </a:prstGeom>
          <a:noFill/>
          <a:ln>
            <a:noFill/>
          </a:ln>
        </p:spPr>
      </p:pic>
      <p:pic>
        <p:nvPicPr>
          <p:cNvPr id="365" name="Google Shape;365;g893620e1ce_33_0"/>
          <p:cNvPicPr preferRelativeResize="0"/>
          <p:nvPr/>
        </p:nvPicPr>
        <p:blipFill rotWithShape="1">
          <a:blip r:embed="rId7">
            <a:alphaModFix/>
          </a:blip>
          <a:srcRect/>
          <a:stretch/>
        </p:blipFill>
        <p:spPr>
          <a:xfrm>
            <a:off x="6850728" y="3356884"/>
            <a:ext cx="534987" cy="536575"/>
          </a:xfrm>
          <a:prstGeom prst="rect">
            <a:avLst/>
          </a:prstGeom>
          <a:noFill/>
          <a:ln>
            <a:noFill/>
          </a:ln>
        </p:spPr>
      </p:pic>
      <p:sp>
        <p:nvSpPr>
          <p:cNvPr id="366" name="Google Shape;366;g893620e1ce_33_0"/>
          <p:cNvSpPr txBox="1"/>
          <p:nvPr/>
        </p:nvSpPr>
        <p:spPr>
          <a:xfrm>
            <a:off x="2966164" y="3271231"/>
            <a:ext cx="802433" cy="246221"/>
          </a:xfrm>
          <a:prstGeom prst="rect">
            <a:avLst/>
          </a:prstGeom>
          <a:noFill/>
          <a:ln>
            <a:noFill/>
          </a:ln>
        </p:spPr>
        <p:txBody>
          <a:bodyPr spcFirstLastPara="1" wrap="square" lIns="91425" tIns="45700" rIns="91425" bIns="45700" anchor="t" anchorCtr="0">
            <a:noAutofit/>
          </a:bodyPr>
          <a:lstStyle/>
          <a:p>
            <a:pPr marL="0" marR="0" lvl="0" indent="0" algn="just" rtl="0">
              <a:spcBef>
                <a:spcPts val="0"/>
              </a:spcBef>
              <a:spcAft>
                <a:spcPts val="0"/>
              </a:spcAft>
              <a:buNone/>
            </a:pPr>
            <a:r>
              <a:rPr lang="es-CO" sz="1000" b="0" i="0" u="none" strike="noStrike" cap="none">
                <a:solidFill>
                  <a:srgbClr val="021C8A"/>
                </a:solidFill>
                <a:latin typeface="Arial"/>
                <a:ea typeface="Arial"/>
                <a:cs typeface="Arial"/>
                <a:sym typeface="Arial"/>
              </a:rPr>
              <a:t>LÍNEA</a:t>
            </a:r>
            <a:endParaRPr/>
          </a:p>
        </p:txBody>
      </p:sp>
      <p:cxnSp>
        <p:nvCxnSpPr>
          <p:cNvPr id="367" name="Google Shape;367;g893620e1ce_33_0"/>
          <p:cNvCxnSpPr/>
          <p:nvPr/>
        </p:nvCxnSpPr>
        <p:spPr>
          <a:xfrm>
            <a:off x="4494139" y="3171090"/>
            <a:ext cx="10167" cy="1207871"/>
          </a:xfrm>
          <a:prstGeom prst="straightConnector1">
            <a:avLst/>
          </a:prstGeom>
          <a:noFill/>
          <a:ln w="9525" cap="flat" cmpd="sng">
            <a:solidFill>
              <a:schemeClr val="accent1"/>
            </a:solidFill>
            <a:prstDash val="solid"/>
            <a:miter lim="800000"/>
            <a:headEnd type="none" w="sm" len="sm"/>
            <a:tailEnd type="none" w="sm" len="sm"/>
          </a:ln>
        </p:spPr>
      </p:cxnSp>
      <p:cxnSp>
        <p:nvCxnSpPr>
          <p:cNvPr id="368" name="Google Shape;368;g893620e1ce_33_0"/>
          <p:cNvCxnSpPr/>
          <p:nvPr/>
        </p:nvCxnSpPr>
        <p:spPr>
          <a:xfrm>
            <a:off x="6699964" y="3171090"/>
            <a:ext cx="10167" cy="1207871"/>
          </a:xfrm>
          <a:prstGeom prst="straightConnector1">
            <a:avLst/>
          </a:prstGeom>
          <a:noFill/>
          <a:ln w="9525" cap="flat" cmpd="sng">
            <a:solidFill>
              <a:schemeClr val="accent1"/>
            </a:solidFill>
            <a:prstDash val="solid"/>
            <a:miter lim="800000"/>
            <a:headEnd type="none" w="sm" len="sm"/>
            <a:tailEnd type="none" w="sm" len="sm"/>
          </a:ln>
        </p:spPr>
      </p:cxnSp>
      <p:cxnSp>
        <p:nvCxnSpPr>
          <p:cNvPr id="369" name="Google Shape;369;g893620e1ce_33_0"/>
          <p:cNvCxnSpPr/>
          <p:nvPr/>
        </p:nvCxnSpPr>
        <p:spPr>
          <a:xfrm>
            <a:off x="9084376" y="3171090"/>
            <a:ext cx="10167" cy="1207871"/>
          </a:xfrm>
          <a:prstGeom prst="straightConnector1">
            <a:avLst/>
          </a:prstGeom>
          <a:noFill/>
          <a:ln w="9525" cap="flat" cmpd="sng">
            <a:solidFill>
              <a:schemeClr val="accent1"/>
            </a:solidFill>
            <a:prstDash val="solid"/>
            <a:miter lim="800000"/>
            <a:headEnd type="none" w="sm" len="sm"/>
            <a:tailEnd type="none" w="sm" len="sm"/>
          </a:ln>
        </p:spPr>
      </p:cxnSp>
      <p:cxnSp>
        <p:nvCxnSpPr>
          <p:cNvPr id="370" name="Google Shape;370;g893620e1ce_33_0"/>
          <p:cNvCxnSpPr/>
          <p:nvPr/>
        </p:nvCxnSpPr>
        <p:spPr>
          <a:xfrm>
            <a:off x="11352139" y="3171090"/>
            <a:ext cx="10167" cy="1207871"/>
          </a:xfrm>
          <a:prstGeom prst="straightConnector1">
            <a:avLst/>
          </a:prstGeom>
          <a:noFill/>
          <a:ln w="9525" cap="flat" cmpd="sng">
            <a:solidFill>
              <a:schemeClr val="accent1"/>
            </a:solidFill>
            <a:prstDash val="solid"/>
            <a:miter lim="800000"/>
            <a:headEnd type="none" w="sm" len="sm"/>
            <a:tailEnd type="none" w="sm" len="sm"/>
          </a:ln>
        </p:spPr>
      </p:cxnSp>
      <p:sp>
        <p:nvSpPr>
          <p:cNvPr id="371" name="Google Shape;371;g893620e1ce_33_0"/>
          <p:cNvSpPr txBox="1"/>
          <p:nvPr/>
        </p:nvSpPr>
        <p:spPr>
          <a:xfrm>
            <a:off x="5310779" y="3271231"/>
            <a:ext cx="802433" cy="246221"/>
          </a:xfrm>
          <a:prstGeom prst="rect">
            <a:avLst/>
          </a:prstGeom>
          <a:noFill/>
          <a:ln>
            <a:noFill/>
          </a:ln>
        </p:spPr>
        <p:txBody>
          <a:bodyPr spcFirstLastPara="1" wrap="square" lIns="91425" tIns="45700" rIns="91425" bIns="45700" anchor="t" anchorCtr="0">
            <a:noAutofit/>
          </a:bodyPr>
          <a:lstStyle/>
          <a:p>
            <a:pPr marL="0" marR="0" lvl="0" indent="0" algn="just" rtl="0">
              <a:spcBef>
                <a:spcPts val="0"/>
              </a:spcBef>
              <a:spcAft>
                <a:spcPts val="0"/>
              </a:spcAft>
              <a:buNone/>
            </a:pPr>
            <a:r>
              <a:rPr lang="es-CO" sz="1000" b="0" i="0" u="none" strike="noStrike" cap="none">
                <a:solidFill>
                  <a:srgbClr val="021C8A"/>
                </a:solidFill>
                <a:latin typeface="Arial"/>
                <a:ea typeface="Arial"/>
                <a:cs typeface="Arial"/>
                <a:sym typeface="Arial"/>
              </a:rPr>
              <a:t>TOTAL</a:t>
            </a:r>
            <a:endParaRPr/>
          </a:p>
        </p:txBody>
      </p:sp>
      <p:sp>
        <p:nvSpPr>
          <p:cNvPr id="372" name="Google Shape;372;g893620e1ce_33_0"/>
          <p:cNvSpPr txBox="1"/>
          <p:nvPr/>
        </p:nvSpPr>
        <p:spPr>
          <a:xfrm>
            <a:off x="7482169" y="3271231"/>
            <a:ext cx="1586283" cy="246221"/>
          </a:xfrm>
          <a:prstGeom prst="rect">
            <a:avLst/>
          </a:prstGeom>
          <a:noFill/>
          <a:ln>
            <a:noFill/>
          </a:ln>
        </p:spPr>
        <p:txBody>
          <a:bodyPr spcFirstLastPara="1" wrap="square" lIns="91425" tIns="45700" rIns="91425" bIns="45700" anchor="t" anchorCtr="0">
            <a:noAutofit/>
          </a:bodyPr>
          <a:lstStyle/>
          <a:p>
            <a:pPr marL="0" marR="0" lvl="0" indent="0" algn="just" rtl="0">
              <a:spcBef>
                <a:spcPts val="0"/>
              </a:spcBef>
              <a:spcAft>
                <a:spcPts val="0"/>
              </a:spcAft>
              <a:buNone/>
            </a:pPr>
            <a:r>
              <a:rPr lang="es-CO" sz="1000" b="0" i="0" u="none" strike="noStrike" cap="none">
                <a:solidFill>
                  <a:srgbClr val="021C8A"/>
                </a:solidFill>
                <a:latin typeface="Arial"/>
                <a:ea typeface="Arial"/>
                <a:cs typeface="Arial"/>
                <a:sym typeface="Arial"/>
              </a:rPr>
              <a:t>PLAZO EJECUCIÓN</a:t>
            </a:r>
            <a:endParaRPr/>
          </a:p>
        </p:txBody>
      </p:sp>
      <p:sp>
        <p:nvSpPr>
          <p:cNvPr id="373" name="Google Shape;373;g893620e1ce_33_0"/>
          <p:cNvSpPr txBox="1"/>
          <p:nvPr/>
        </p:nvSpPr>
        <p:spPr>
          <a:xfrm>
            <a:off x="9877517" y="3271231"/>
            <a:ext cx="1453821" cy="246221"/>
          </a:xfrm>
          <a:prstGeom prst="rect">
            <a:avLst/>
          </a:prstGeom>
          <a:noFill/>
          <a:ln>
            <a:noFill/>
          </a:ln>
        </p:spPr>
        <p:txBody>
          <a:bodyPr spcFirstLastPara="1" wrap="square" lIns="91425" tIns="45700" rIns="91425" bIns="45700" anchor="t" anchorCtr="0">
            <a:noAutofit/>
          </a:bodyPr>
          <a:lstStyle/>
          <a:p>
            <a:pPr marL="0" marR="0" lvl="0" indent="0" algn="just" rtl="0">
              <a:spcBef>
                <a:spcPts val="0"/>
              </a:spcBef>
              <a:spcAft>
                <a:spcPts val="0"/>
              </a:spcAft>
              <a:buNone/>
            </a:pPr>
            <a:r>
              <a:rPr lang="es-CO" sz="1000" b="0" i="0" u="none" strike="noStrike" cap="none">
                <a:solidFill>
                  <a:srgbClr val="021C8A"/>
                </a:solidFill>
                <a:latin typeface="Arial"/>
                <a:ea typeface="Arial"/>
                <a:cs typeface="Arial"/>
                <a:sym typeface="Arial"/>
              </a:rPr>
              <a:t>CITAR ALIADOS</a:t>
            </a:r>
            <a:endParaRPr/>
          </a:p>
        </p:txBody>
      </p:sp>
      <p:sp>
        <p:nvSpPr>
          <p:cNvPr id="374" name="Google Shape;374;g893620e1ce_33_0"/>
          <p:cNvSpPr txBox="1"/>
          <p:nvPr/>
        </p:nvSpPr>
        <p:spPr>
          <a:xfrm>
            <a:off x="5235008" y="3534609"/>
            <a:ext cx="1521976" cy="40011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s-CO" sz="2000" b="1" i="0" u="none" strike="noStrike" cap="none">
                <a:solidFill>
                  <a:schemeClr val="dk1"/>
                </a:solidFill>
                <a:latin typeface="Arial"/>
                <a:ea typeface="Arial"/>
                <a:cs typeface="Arial"/>
                <a:sym typeface="Arial"/>
              </a:rPr>
              <a:t>$2.297.229</a:t>
            </a:r>
            <a:endParaRPr/>
          </a:p>
        </p:txBody>
      </p:sp>
      <p:sp>
        <p:nvSpPr>
          <p:cNvPr id="375" name="Google Shape;375;g893620e1ce_33_0"/>
          <p:cNvSpPr/>
          <p:nvPr/>
        </p:nvSpPr>
        <p:spPr>
          <a:xfrm>
            <a:off x="2347748" y="1809167"/>
            <a:ext cx="9001753" cy="1370431"/>
          </a:xfrm>
          <a:prstGeom prst="rect">
            <a:avLst/>
          </a:prstGeom>
          <a:solidFill>
            <a:schemeClr val="lt1"/>
          </a:solidFill>
          <a:ln w="9525" cap="flat" cmpd="sng">
            <a:solidFill>
              <a:srgbClr val="021C8A"/>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76" name="Google Shape;376;g893620e1ce_33_0"/>
          <p:cNvSpPr/>
          <p:nvPr/>
        </p:nvSpPr>
        <p:spPr>
          <a:xfrm>
            <a:off x="339970" y="4538608"/>
            <a:ext cx="1996056" cy="1370431"/>
          </a:xfrm>
          <a:prstGeom prst="rect">
            <a:avLst/>
          </a:prstGeom>
          <a:solidFill>
            <a:srgbClr val="D8E2F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77" name="Google Shape;377;g893620e1ce_33_0"/>
          <p:cNvSpPr txBox="1"/>
          <p:nvPr/>
        </p:nvSpPr>
        <p:spPr>
          <a:xfrm>
            <a:off x="4580289" y="4526628"/>
            <a:ext cx="1460980" cy="246221"/>
          </a:xfrm>
          <a:prstGeom prst="rect">
            <a:avLst/>
          </a:prstGeom>
          <a:noFill/>
          <a:ln>
            <a:noFill/>
          </a:ln>
        </p:spPr>
        <p:txBody>
          <a:bodyPr spcFirstLastPara="1" wrap="square" lIns="91425" tIns="45700" rIns="91425" bIns="45700" anchor="t" anchorCtr="0">
            <a:noAutofit/>
          </a:bodyPr>
          <a:lstStyle/>
          <a:p>
            <a:pPr marL="0" marR="0" lvl="0" indent="0" algn="just" rtl="0">
              <a:spcBef>
                <a:spcPts val="0"/>
              </a:spcBef>
              <a:spcAft>
                <a:spcPts val="0"/>
              </a:spcAft>
              <a:buNone/>
            </a:pPr>
            <a:r>
              <a:rPr lang="es-CO" sz="1000">
                <a:solidFill>
                  <a:srgbClr val="021C8A"/>
                </a:solidFill>
                <a:latin typeface="Arial"/>
                <a:ea typeface="Arial"/>
                <a:cs typeface="Arial"/>
                <a:sym typeface="Arial"/>
              </a:rPr>
              <a:t>Descripción Impacto</a:t>
            </a:r>
            <a:endParaRPr/>
          </a:p>
        </p:txBody>
      </p:sp>
      <p:sp>
        <p:nvSpPr>
          <p:cNvPr id="378" name="Google Shape;378;g893620e1ce_33_0"/>
          <p:cNvSpPr/>
          <p:nvPr/>
        </p:nvSpPr>
        <p:spPr>
          <a:xfrm>
            <a:off x="2386842" y="4930503"/>
            <a:ext cx="2117461" cy="1370431"/>
          </a:xfrm>
          <a:prstGeom prst="rect">
            <a:avLst/>
          </a:prstGeom>
          <a:solidFill>
            <a:srgbClr val="D8E2F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79" name="Google Shape;379;g893620e1ce_33_0"/>
          <p:cNvSpPr txBox="1"/>
          <p:nvPr/>
        </p:nvSpPr>
        <p:spPr>
          <a:xfrm>
            <a:off x="2466047" y="1872671"/>
            <a:ext cx="2497726" cy="246221"/>
          </a:xfrm>
          <a:prstGeom prst="rect">
            <a:avLst/>
          </a:prstGeom>
          <a:noFill/>
          <a:ln>
            <a:noFill/>
          </a:ln>
        </p:spPr>
        <p:txBody>
          <a:bodyPr spcFirstLastPara="1" wrap="square" lIns="91425" tIns="45700" rIns="91425" bIns="45700" anchor="t" anchorCtr="0">
            <a:noAutofit/>
          </a:bodyPr>
          <a:lstStyle/>
          <a:p>
            <a:pPr marL="0" marR="0" lvl="0" indent="0" algn="just" rtl="0">
              <a:spcBef>
                <a:spcPts val="0"/>
              </a:spcBef>
              <a:spcAft>
                <a:spcPts val="0"/>
              </a:spcAft>
              <a:buNone/>
            </a:pPr>
            <a:r>
              <a:rPr lang="es-CO" sz="1000">
                <a:solidFill>
                  <a:srgbClr val="021C8A"/>
                </a:solidFill>
                <a:latin typeface="Arial"/>
                <a:ea typeface="Arial"/>
                <a:cs typeface="Arial"/>
                <a:sym typeface="Arial"/>
              </a:rPr>
              <a:t>Descripción máximo dos parrafos</a:t>
            </a:r>
            <a:endParaRPr sz="1000">
              <a:solidFill>
                <a:srgbClr val="021C8A"/>
              </a:solidFill>
              <a:latin typeface="Arial"/>
              <a:ea typeface="Arial"/>
              <a:cs typeface="Arial"/>
              <a:sym typeface="Arial"/>
            </a:endParaRPr>
          </a:p>
        </p:txBody>
      </p:sp>
      <p:cxnSp>
        <p:nvCxnSpPr>
          <p:cNvPr id="380" name="Google Shape;380;g893620e1ce_33_0"/>
          <p:cNvCxnSpPr/>
          <p:nvPr/>
        </p:nvCxnSpPr>
        <p:spPr>
          <a:xfrm>
            <a:off x="6699964" y="1943009"/>
            <a:ext cx="0" cy="1096409"/>
          </a:xfrm>
          <a:prstGeom prst="straightConnector1">
            <a:avLst/>
          </a:prstGeom>
          <a:noFill/>
          <a:ln w="9525" cap="flat" cmpd="sng">
            <a:solidFill>
              <a:schemeClr val="accent1"/>
            </a:solidFill>
            <a:prstDash val="solid"/>
            <a:miter lim="800000"/>
            <a:headEnd type="none" w="sm" len="sm"/>
            <a:tailEnd type="none" w="sm" len="sm"/>
          </a:ln>
        </p:spPr>
      </p:cxnSp>
      <p:sp>
        <p:nvSpPr>
          <p:cNvPr id="381" name="Google Shape;381;g893620e1ce_33_0"/>
          <p:cNvSpPr txBox="1"/>
          <p:nvPr/>
        </p:nvSpPr>
        <p:spPr>
          <a:xfrm>
            <a:off x="899523" y="5069934"/>
            <a:ext cx="876950" cy="307777"/>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s-CO" sz="1400" b="1">
                <a:solidFill>
                  <a:schemeClr val="lt1"/>
                </a:solidFill>
                <a:latin typeface="Arial"/>
                <a:ea typeface="Arial"/>
                <a:cs typeface="Arial"/>
                <a:sym typeface="Arial"/>
              </a:rPr>
              <a:t>FOTO 1</a:t>
            </a:r>
            <a:endParaRPr/>
          </a:p>
        </p:txBody>
      </p:sp>
      <p:sp>
        <p:nvSpPr>
          <p:cNvPr id="382" name="Google Shape;382;g893620e1ce_33_0"/>
          <p:cNvSpPr txBox="1"/>
          <p:nvPr/>
        </p:nvSpPr>
        <p:spPr>
          <a:xfrm>
            <a:off x="3074466" y="5069934"/>
            <a:ext cx="876950" cy="307777"/>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s-CO" sz="1400" b="1">
                <a:solidFill>
                  <a:schemeClr val="lt1"/>
                </a:solidFill>
                <a:latin typeface="Arial"/>
                <a:ea typeface="Arial"/>
                <a:cs typeface="Arial"/>
                <a:sym typeface="Arial"/>
              </a:rPr>
              <a:t>FOTO 2</a:t>
            </a:r>
            <a:endParaRPr/>
          </a:p>
        </p:txBody>
      </p:sp>
      <p:sp>
        <p:nvSpPr>
          <p:cNvPr id="383" name="Google Shape;383;g893620e1ce_33_0"/>
          <p:cNvSpPr txBox="1"/>
          <p:nvPr/>
        </p:nvSpPr>
        <p:spPr>
          <a:xfrm>
            <a:off x="2458782" y="2131218"/>
            <a:ext cx="4026368" cy="707886"/>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s-CO" sz="1000">
                <a:solidFill>
                  <a:schemeClr val="dk1"/>
                </a:solidFill>
                <a:latin typeface="Arial"/>
                <a:ea typeface="Arial"/>
                <a:cs typeface="Arial"/>
                <a:sym typeface="Arial"/>
              </a:rPr>
              <a:t>Vamos a mejorar con impresión 3D al menos 3 prototipos de elementos de protección respiratoria, de acuerdo con las necesidades de personal medico y asistencial. Se validaran los elementos con pruebas de desempeño y microbiológicas.</a:t>
            </a:r>
            <a:endParaRPr sz="1000">
              <a:solidFill>
                <a:schemeClr val="dk1"/>
              </a:solidFill>
              <a:latin typeface="Arial"/>
              <a:ea typeface="Arial"/>
              <a:cs typeface="Arial"/>
              <a:sym typeface="Arial"/>
            </a:endParaRPr>
          </a:p>
        </p:txBody>
      </p:sp>
      <p:sp>
        <p:nvSpPr>
          <p:cNvPr id="384" name="Google Shape;384;g893620e1ce_33_0"/>
          <p:cNvSpPr txBox="1"/>
          <p:nvPr/>
        </p:nvSpPr>
        <p:spPr>
          <a:xfrm>
            <a:off x="7022081" y="2082284"/>
            <a:ext cx="4026368" cy="707886"/>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s-CO" sz="1000">
                <a:solidFill>
                  <a:schemeClr val="dk1"/>
                </a:solidFill>
                <a:latin typeface="Arial"/>
                <a:ea typeface="Arial"/>
                <a:cs typeface="Arial"/>
                <a:sym typeface="Arial"/>
              </a:rPr>
              <a:t>Produciremos al menos </a:t>
            </a:r>
            <a:r>
              <a:rPr lang="es-CO" sz="1000" b="1">
                <a:solidFill>
                  <a:schemeClr val="dk1"/>
                </a:solidFill>
                <a:latin typeface="Arial"/>
                <a:ea typeface="Arial"/>
                <a:cs typeface="Arial"/>
                <a:sym typeface="Arial"/>
              </a:rPr>
              <a:t>23500</a:t>
            </a:r>
            <a:r>
              <a:rPr lang="es-CO" sz="1000">
                <a:solidFill>
                  <a:schemeClr val="dk1"/>
                </a:solidFill>
                <a:latin typeface="Arial"/>
                <a:ea typeface="Arial"/>
                <a:cs typeface="Arial"/>
                <a:sym typeface="Arial"/>
              </a:rPr>
              <a:t> elementos y los distribuiremos al personal medico asistencial del Valle de Cauca, en especial para centros de salud en pueblos y zonas rurales.</a:t>
            </a:r>
            <a:endParaRPr/>
          </a:p>
          <a:p>
            <a:pPr marL="0" marR="0" lvl="0" indent="0" algn="l" rtl="0">
              <a:spcBef>
                <a:spcPts val="0"/>
              </a:spcBef>
              <a:spcAft>
                <a:spcPts val="0"/>
              </a:spcAft>
              <a:buNone/>
            </a:pPr>
            <a:r>
              <a:rPr lang="es-CO" sz="1000">
                <a:solidFill>
                  <a:schemeClr val="dk1"/>
                </a:solidFill>
                <a:latin typeface="Arial"/>
                <a:ea typeface="Arial"/>
                <a:cs typeface="Arial"/>
                <a:sym typeface="Arial"/>
              </a:rPr>
              <a:t>Se hará el registro de los desarrollos y protocolos de producción. </a:t>
            </a:r>
            <a:endParaRPr sz="1000">
              <a:solidFill>
                <a:schemeClr val="dk1"/>
              </a:solidFill>
              <a:latin typeface="Arial"/>
              <a:ea typeface="Arial"/>
              <a:cs typeface="Arial"/>
              <a:sym typeface="Arial"/>
            </a:endParaRPr>
          </a:p>
        </p:txBody>
      </p:sp>
      <p:sp>
        <p:nvSpPr>
          <p:cNvPr id="385" name="Google Shape;385;g893620e1ce_33_0"/>
          <p:cNvSpPr txBox="1"/>
          <p:nvPr/>
        </p:nvSpPr>
        <p:spPr>
          <a:xfrm>
            <a:off x="4592381" y="4757188"/>
            <a:ext cx="3227915" cy="147732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s-CO" sz="1000">
                <a:solidFill>
                  <a:schemeClr val="dk1"/>
                </a:solidFill>
                <a:latin typeface="Arial"/>
                <a:ea typeface="Arial"/>
                <a:cs typeface="Arial"/>
                <a:sym typeface="Arial"/>
              </a:rPr>
              <a:t>Se reducirá el riesgo de contagio para el personal de salud que interactúa con pacientes COVID-19, al proteger a los profesionales se protege también a la población en general. Por otra parte, se fortalece frente a futuras crisis la infraestructura y la capacidad de respuesta del pais, se mejora el control de calidad de este tipo de productos, asi como el desarrollo de mas y futura ciencia y tecnología con </a:t>
            </a:r>
            <a:endParaRPr/>
          </a:p>
          <a:p>
            <a:pPr marL="0" marR="0" lvl="0" indent="0" algn="l" rtl="0">
              <a:spcBef>
                <a:spcPts val="0"/>
              </a:spcBef>
              <a:spcAft>
                <a:spcPts val="0"/>
              </a:spcAft>
              <a:buNone/>
            </a:pPr>
            <a:r>
              <a:rPr lang="es-CO" sz="1000">
                <a:solidFill>
                  <a:schemeClr val="dk1"/>
                </a:solidFill>
                <a:latin typeface="Arial"/>
                <a:ea typeface="Arial"/>
                <a:cs typeface="Arial"/>
                <a:sym typeface="Arial"/>
              </a:rPr>
              <a:t>innovación</a:t>
            </a:r>
            <a:endParaRPr sz="1000">
              <a:solidFill>
                <a:schemeClr val="dk1"/>
              </a:solidFill>
              <a:latin typeface="Arial"/>
              <a:ea typeface="Arial"/>
              <a:cs typeface="Arial"/>
              <a:sym typeface="Arial"/>
            </a:endParaRPr>
          </a:p>
        </p:txBody>
      </p:sp>
      <p:sp>
        <p:nvSpPr>
          <p:cNvPr id="386" name="Google Shape;386;g893620e1ce_33_0"/>
          <p:cNvSpPr txBox="1"/>
          <p:nvPr/>
        </p:nvSpPr>
        <p:spPr>
          <a:xfrm>
            <a:off x="2852054" y="3508482"/>
            <a:ext cx="1702109" cy="1384995"/>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s-CO" sz="1050">
                <a:solidFill>
                  <a:schemeClr val="dk1"/>
                </a:solidFill>
                <a:latin typeface="Calibri"/>
                <a:ea typeface="Calibri"/>
                <a:cs typeface="Calibri"/>
                <a:sym typeface="Calibri"/>
              </a:rPr>
              <a:t>Equipos y dispositivos médicos para el manejo de pacientes con covid-19 y otras infecciones</a:t>
            </a:r>
            <a:endParaRPr/>
          </a:p>
          <a:p>
            <a:pPr marL="0" marR="0" lvl="0" indent="0" algn="l" rtl="0">
              <a:spcBef>
                <a:spcPts val="0"/>
              </a:spcBef>
              <a:spcAft>
                <a:spcPts val="0"/>
              </a:spcAft>
              <a:buNone/>
            </a:pPr>
            <a:r>
              <a:rPr lang="es-CO" sz="1050">
                <a:solidFill>
                  <a:schemeClr val="dk1"/>
                </a:solidFill>
                <a:latin typeface="Calibri"/>
                <a:ea typeface="Calibri"/>
                <a:cs typeface="Calibri"/>
                <a:sym typeface="Calibri"/>
              </a:rPr>
              <a:t>respiratorias agudas, garantizando la seguridad de los profesionales de la salud</a:t>
            </a:r>
            <a:endParaRPr sz="1050">
              <a:solidFill>
                <a:srgbClr val="7F7F7F"/>
              </a:solidFill>
              <a:latin typeface="Arial"/>
              <a:ea typeface="Arial"/>
              <a:cs typeface="Arial"/>
              <a:sym typeface="Arial"/>
            </a:endParaRPr>
          </a:p>
        </p:txBody>
      </p:sp>
      <p:sp>
        <p:nvSpPr>
          <p:cNvPr id="387" name="Google Shape;387;g893620e1ce_33_0"/>
          <p:cNvSpPr txBox="1"/>
          <p:nvPr/>
        </p:nvSpPr>
        <p:spPr>
          <a:xfrm>
            <a:off x="7489168" y="3534609"/>
            <a:ext cx="1189042" cy="36933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s-CO" sz="1800" b="1">
                <a:solidFill>
                  <a:schemeClr val="dk1"/>
                </a:solidFill>
                <a:latin typeface="Arial"/>
                <a:ea typeface="Arial"/>
                <a:cs typeface="Arial"/>
                <a:sym typeface="Arial"/>
              </a:rPr>
              <a:t>7 meses</a:t>
            </a:r>
            <a:endParaRPr sz="1800" b="1">
              <a:solidFill>
                <a:schemeClr val="dk1"/>
              </a:solidFill>
              <a:latin typeface="Arial"/>
              <a:ea typeface="Arial"/>
              <a:cs typeface="Arial"/>
              <a:sym typeface="Arial"/>
            </a:endParaRPr>
          </a:p>
        </p:txBody>
      </p:sp>
      <p:sp>
        <p:nvSpPr>
          <p:cNvPr id="388" name="Google Shape;388;g893620e1ce_33_0"/>
          <p:cNvSpPr txBox="1"/>
          <p:nvPr/>
        </p:nvSpPr>
        <p:spPr>
          <a:xfrm>
            <a:off x="9904122" y="3534609"/>
            <a:ext cx="1189042" cy="58477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s-CO" sz="1600">
                <a:solidFill>
                  <a:schemeClr val="dk1"/>
                </a:solidFill>
                <a:latin typeface="Arial"/>
                <a:ea typeface="Arial"/>
                <a:cs typeface="Arial"/>
                <a:sym typeface="Arial"/>
              </a:rPr>
              <a:t>SENA </a:t>
            </a:r>
            <a:endParaRPr/>
          </a:p>
          <a:p>
            <a:pPr marL="0" marR="0" lvl="0" indent="0" algn="ctr" rtl="0">
              <a:spcBef>
                <a:spcPts val="0"/>
              </a:spcBef>
              <a:spcAft>
                <a:spcPts val="0"/>
              </a:spcAft>
              <a:buNone/>
            </a:pPr>
            <a:r>
              <a:rPr lang="es-CO" sz="1600">
                <a:solidFill>
                  <a:schemeClr val="dk1"/>
                </a:solidFill>
                <a:latin typeface="Arial"/>
                <a:ea typeface="Arial"/>
                <a:cs typeface="Arial"/>
                <a:sym typeface="Arial"/>
              </a:rPr>
              <a:t>BALABS</a:t>
            </a:r>
            <a:endParaRPr sz="1600">
              <a:solidFill>
                <a:schemeClr val="dk1"/>
              </a:solidFill>
              <a:latin typeface="Arial"/>
              <a:ea typeface="Arial"/>
              <a:cs typeface="Arial"/>
              <a:sym typeface="Arial"/>
            </a:endParaRPr>
          </a:p>
        </p:txBody>
      </p:sp>
      <p:pic>
        <p:nvPicPr>
          <p:cNvPr id="389" name="Google Shape;389;g893620e1ce_33_0" descr="[Grande]"/>
          <p:cNvPicPr preferRelativeResize="0"/>
          <p:nvPr/>
        </p:nvPicPr>
        <p:blipFill rotWithShape="1">
          <a:blip r:embed="rId8">
            <a:alphaModFix/>
          </a:blip>
          <a:srcRect/>
          <a:stretch/>
        </p:blipFill>
        <p:spPr>
          <a:xfrm>
            <a:off x="253407" y="2050784"/>
            <a:ext cx="838817" cy="1155352"/>
          </a:xfrm>
          <a:prstGeom prst="rect">
            <a:avLst/>
          </a:prstGeom>
          <a:noFill/>
          <a:ln>
            <a:noFill/>
          </a:ln>
        </p:spPr>
      </p:pic>
      <p:pic>
        <p:nvPicPr>
          <p:cNvPr id="390" name="Google Shape;390;g893620e1ce_33_0"/>
          <p:cNvPicPr preferRelativeResize="0"/>
          <p:nvPr/>
        </p:nvPicPr>
        <p:blipFill rotWithShape="1">
          <a:blip r:embed="rId9">
            <a:alphaModFix/>
          </a:blip>
          <a:srcRect/>
          <a:stretch/>
        </p:blipFill>
        <p:spPr>
          <a:xfrm>
            <a:off x="1140451" y="2111617"/>
            <a:ext cx="1154826" cy="1059473"/>
          </a:xfrm>
          <a:prstGeom prst="rect">
            <a:avLst/>
          </a:prstGeom>
          <a:noFill/>
          <a:ln>
            <a:noFill/>
          </a:ln>
        </p:spPr>
      </p:pic>
      <p:pic>
        <p:nvPicPr>
          <p:cNvPr id="391" name="Google Shape;391;g893620e1ce_33_0"/>
          <p:cNvPicPr preferRelativeResize="0"/>
          <p:nvPr/>
        </p:nvPicPr>
        <p:blipFill rotWithShape="1">
          <a:blip r:embed="rId10">
            <a:alphaModFix/>
          </a:blip>
          <a:srcRect/>
          <a:stretch/>
        </p:blipFill>
        <p:spPr>
          <a:xfrm>
            <a:off x="249643" y="3433952"/>
            <a:ext cx="1139243" cy="459507"/>
          </a:xfrm>
          <a:prstGeom prst="rect">
            <a:avLst/>
          </a:prstGeom>
          <a:noFill/>
          <a:ln>
            <a:noFill/>
          </a:ln>
        </p:spPr>
      </p:pic>
      <p:pic>
        <p:nvPicPr>
          <p:cNvPr id="392" name="Google Shape;392;g893620e1ce_33_0"/>
          <p:cNvPicPr preferRelativeResize="0"/>
          <p:nvPr/>
        </p:nvPicPr>
        <p:blipFill rotWithShape="1">
          <a:blip r:embed="rId11">
            <a:alphaModFix/>
          </a:blip>
          <a:srcRect/>
          <a:stretch/>
        </p:blipFill>
        <p:spPr>
          <a:xfrm>
            <a:off x="747351" y="3991115"/>
            <a:ext cx="1531267" cy="376824"/>
          </a:xfrm>
          <a:prstGeom prst="rect">
            <a:avLst/>
          </a:prstGeom>
          <a:noFill/>
          <a:ln>
            <a:noFill/>
          </a:ln>
        </p:spPr>
      </p:pic>
      <p:pic>
        <p:nvPicPr>
          <p:cNvPr id="393" name="Google Shape;393;g893620e1ce_33_0"/>
          <p:cNvPicPr preferRelativeResize="0"/>
          <p:nvPr/>
        </p:nvPicPr>
        <p:blipFill rotWithShape="1">
          <a:blip r:embed="rId12">
            <a:alphaModFix/>
          </a:blip>
          <a:srcRect/>
          <a:stretch/>
        </p:blipFill>
        <p:spPr>
          <a:xfrm>
            <a:off x="345470" y="4524032"/>
            <a:ext cx="1954366" cy="1465775"/>
          </a:xfrm>
          <a:prstGeom prst="rect">
            <a:avLst/>
          </a:prstGeom>
          <a:noFill/>
          <a:ln>
            <a:noFill/>
          </a:ln>
        </p:spPr>
      </p:pic>
      <p:pic>
        <p:nvPicPr>
          <p:cNvPr id="394" name="Google Shape;394;g893620e1ce_33_0"/>
          <p:cNvPicPr preferRelativeResize="0"/>
          <p:nvPr/>
        </p:nvPicPr>
        <p:blipFill rotWithShape="1">
          <a:blip r:embed="rId13">
            <a:alphaModFix/>
          </a:blip>
          <a:srcRect/>
          <a:stretch/>
        </p:blipFill>
        <p:spPr>
          <a:xfrm>
            <a:off x="2339581" y="4864373"/>
            <a:ext cx="2285323" cy="1439816"/>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98"/>
        <p:cNvGrpSpPr/>
        <p:nvPr/>
      </p:nvGrpSpPr>
      <p:grpSpPr>
        <a:xfrm>
          <a:off x="0" y="0"/>
          <a:ext cx="0" cy="0"/>
          <a:chOff x="0" y="0"/>
          <a:chExt cx="0" cy="0"/>
        </a:xfrm>
      </p:grpSpPr>
      <p:pic>
        <p:nvPicPr>
          <p:cNvPr id="399" name="Google Shape;399;p1"/>
          <p:cNvPicPr preferRelativeResize="0"/>
          <p:nvPr/>
        </p:nvPicPr>
        <p:blipFill rotWithShape="1">
          <a:blip r:embed="rId3">
            <a:alphaModFix/>
          </a:blip>
          <a:srcRect/>
          <a:stretch/>
        </p:blipFill>
        <p:spPr>
          <a:xfrm>
            <a:off x="0" y="360"/>
            <a:ext cx="12191760" cy="6857640"/>
          </a:xfrm>
          <a:prstGeom prst="rect">
            <a:avLst/>
          </a:prstGeom>
          <a:noFill/>
          <a:ln>
            <a:noFill/>
          </a:ln>
        </p:spPr>
      </p:pic>
      <p:sp>
        <p:nvSpPr>
          <p:cNvPr id="400" name="Google Shape;400;p1"/>
          <p:cNvSpPr/>
          <p:nvPr/>
        </p:nvSpPr>
        <p:spPr>
          <a:xfrm>
            <a:off x="5921800" y="296575"/>
            <a:ext cx="3224700" cy="1370100"/>
          </a:xfrm>
          <a:prstGeom prst="rect">
            <a:avLst/>
          </a:prstGeom>
          <a:noFill/>
          <a:ln>
            <a:noFill/>
          </a:ln>
        </p:spPr>
        <p:txBody>
          <a:bodyPr spcFirstLastPara="1" wrap="square" lIns="90000" tIns="45000" rIns="90000" bIns="45000" anchor="ctr" anchorCtr="0">
            <a:spAutoFit/>
          </a:bodyPr>
          <a:lstStyle/>
          <a:p>
            <a:pPr marL="0" marR="0" lvl="0" indent="0" algn="just" rtl="0">
              <a:lnSpc>
                <a:spcPct val="100000"/>
              </a:lnSpc>
              <a:spcBef>
                <a:spcPts val="0"/>
              </a:spcBef>
              <a:spcAft>
                <a:spcPts val="0"/>
              </a:spcAft>
              <a:buNone/>
            </a:pPr>
            <a:r>
              <a:rPr lang="es-CO" sz="1400" b="1" i="0" u="none" strike="noStrike" cap="none">
                <a:latin typeface="Arial"/>
                <a:ea typeface="Arial"/>
                <a:cs typeface="Arial"/>
                <a:sym typeface="Arial"/>
              </a:rPr>
              <a:t>Diseño y desarrollo de un sistema modular de protección respiratoria y ocular para profesionales de la salud, con novedoso nano-filtro de alta eficiencia de agentes infecciosos presentes en el aire</a:t>
            </a:r>
            <a:endParaRPr sz="1400" b="0" i="0" u="none" strike="noStrike" cap="none">
              <a:latin typeface="Arial"/>
              <a:ea typeface="Arial"/>
              <a:cs typeface="Arial"/>
              <a:sym typeface="Arial"/>
            </a:endParaRPr>
          </a:p>
        </p:txBody>
      </p:sp>
      <p:cxnSp>
        <p:nvCxnSpPr>
          <p:cNvPr id="401" name="Google Shape;401;p1"/>
          <p:cNvCxnSpPr/>
          <p:nvPr/>
        </p:nvCxnSpPr>
        <p:spPr>
          <a:xfrm>
            <a:off x="9214920" y="488520"/>
            <a:ext cx="0" cy="825840"/>
          </a:xfrm>
          <a:prstGeom prst="straightConnector1">
            <a:avLst/>
          </a:prstGeom>
          <a:noFill/>
          <a:ln w="9525" cap="flat" cmpd="sng">
            <a:solidFill>
              <a:srgbClr val="3E6EC2"/>
            </a:solidFill>
            <a:prstDash val="solid"/>
            <a:round/>
            <a:headEnd type="none" w="sm" len="sm"/>
            <a:tailEnd type="none" w="sm" len="sm"/>
          </a:ln>
        </p:spPr>
      </p:cxnSp>
      <p:sp>
        <p:nvSpPr>
          <p:cNvPr id="402" name="Google Shape;402;p1"/>
          <p:cNvSpPr/>
          <p:nvPr/>
        </p:nvSpPr>
        <p:spPr>
          <a:xfrm>
            <a:off x="2475000" y="1828440"/>
            <a:ext cx="4771080" cy="242640"/>
          </a:xfrm>
          <a:prstGeom prst="rect">
            <a:avLst/>
          </a:prstGeom>
          <a:noFill/>
          <a:ln>
            <a:noFill/>
          </a:ln>
        </p:spPr>
        <p:txBody>
          <a:bodyPr spcFirstLastPara="1" wrap="square" lIns="90000" tIns="45000" rIns="90000" bIns="45000" anchor="t" anchorCtr="0">
            <a:spAutoFit/>
          </a:bodyPr>
          <a:lstStyle/>
          <a:p>
            <a:pPr marL="0" marR="0" lvl="0" indent="0" algn="just" rtl="0">
              <a:lnSpc>
                <a:spcPct val="100000"/>
              </a:lnSpc>
              <a:spcBef>
                <a:spcPts val="0"/>
              </a:spcBef>
              <a:spcAft>
                <a:spcPts val="0"/>
              </a:spcAft>
              <a:buNone/>
            </a:pPr>
            <a:r>
              <a:rPr lang="es-CO" sz="1000" b="0" i="0" u="none" strike="noStrike" cap="none">
                <a:solidFill>
                  <a:srgbClr val="808080"/>
                </a:solidFill>
                <a:latin typeface="Arial"/>
                <a:ea typeface="Arial"/>
                <a:cs typeface="Arial"/>
                <a:sym typeface="Arial"/>
              </a:rPr>
              <a:t>Descripción máximo 2 párrafos</a:t>
            </a:r>
            <a:endParaRPr sz="1000" b="0" i="0" u="none" strike="noStrike" cap="none">
              <a:latin typeface="Arial"/>
              <a:ea typeface="Arial"/>
              <a:cs typeface="Arial"/>
              <a:sym typeface="Arial"/>
            </a:endParaRPr>
          </a:p>
        </p:txBody>
      </p:sp>
      <p:cxnSp>
        <p:nvCxnSpPr>
          <p:cNvPr id="403" name="Google Shape;403;p1"/>
          <p:cNvCxnSpPr/>
          <p:nvPr/>
        </p:nvCxnSpPr>
        <p:spPr>
          <a:xfrm>
            <a:off x="2349000" y="3170880"/>
            <a:ext cx="10440" cy="1207800"/>
          </a:xfrm>
          <a:prstGeom prst="straightConnector1">
            <a:avLst/>
          </a:prstGeom>
          <a:noFill/>
          <a:ln w="9525" cap="flat" cmpd="sng">
            <a:solidFill>
              <a:srgbClr val="3E6EC2"/>
            </a:solidFill>
            <a:prstDash val="solid"/>
            <a:round/>
            <a:headEnd type="none" w="sm" len="sm"/>
            <a:tailEnd type="none" w="sm" len="sm"/>
          </a:ln>
        </p:spPr>
      </p:cxnSp>
      <p:pic>
        <p:nvPicPr>
          <p:cNvPr id="404" name="Google Shape;404;p1"/>
          <p:cNvPicPr preferRelativeResize="0"/>
          <p:nvPr/>
        </p:nvPicPr>
        <p:blipFill rotWithShape="1">
          <a:blip r:embed="rId4">
            <a:alphaModFix/>
          </a:blip>
          <a:srcRect/>
          <a:stretch/>
        </p:blipFill>
        <p:spPr>
          <a:xfrm>
            <a:off x="2478240" y="3311640"/>
            <a:ext cx="527040" cy="581400"/>
          </a:xfrm>
          <a:prstGeom prst="rect">
            <a:avLst/>
          </a:prstGeom>
          <a:noFill/>
          <a:ln>
            <a:noFill/>
          </a:ln>
        </p:spPr>
      </p:pic>
      <p:pic>
        <p:nvPicPr>
          <p:cNvPr id="405" name="Google Shape;405;p1"/>
          <p:cNvPicPr preferRelativeResize="0"/>
          <p:nvPr/>
        </p:nvPicPr>
        <p:blipFill rotWithShape="1">
          <a:blip r:embed="rId5">
            <a:alphaModFix/>
          </a:blip>
          <a:srcRect/>
          <a:stretch/>
        </p:blipFill>
        <p:spPr>
          <a:xfrm>
            <a:off x="4574880" y="3311640"/>
            <a:ext cx="652680" cy="652680"/>
          </a:xfrm>
          <a:prstGeom prst="rect">
            <a:avLst/>
          </a:prstGeom>
          <a:noFill/>
          <a:ln>
            <a:noFill/>
          </a:ln>
        </p:spPr>
      </p:pic>
      <p:pic>
        <p:nvPicPr>
          <p:cNvPr id="406" name="Google Shape;406;p1"/>
          <p:cNvPicPr preferRelativeResize="0"/>
          <p:nvPr/>
        </p:nvPicPr>
        <p:blipFill rotWithShape="1">
          <a:blip r:embed="rId6">
            <a:alphaModFix/>
          </a:blip>
          <a:srcRect/>
          <a:stretch/>
        </p:blipFill>
        <p:spPr>
          <a:xfrm>
            <a:off x="9201960" y="3393360"/>
            <a:ext cx="498240" cy="499680"/>
          </a:xfrm>
          <a:prstGeom prst="rect">
            <a:avLst/>
          </a:prstGeom>
          <a:noFill/>
          <a:ln>
            <a:noFill/>
          </a:ln>
        </p:spPr>
      </p:pic>
      <p:pic>
        <p:nvPicPr>
          <p:cNvPr id="407" name="Google Shape;407;p1"/>
          <p:cNvPicPr preferRelativeResize="0"/>
          <p:nvPr/>
        </p:nvPicPr>
        <p:blipFill rotWithShape="1">
          <a:blip r:embed="rId7">
            <a:alphaModFix/>
          </a:blip>
          <a:srcRect/>
          <a:stretch/>
        </p:blipFill>
        <p:spPr>
          <a:xfrm>
            <a:off x="6850800" y="3357000"/>
            <a:ext cx="534600" cy="536040"/>
          </a:xfrm>
          <a:prstGeom prst="rect">
            <a:avLst/>
          </a:prstGeom>
          <a:noFill/>
          <a:ln>
            <a:noFill/>
          </a:ln>
        </p:spPr>
      </p:pic>
      <p:sp>
        <p:nvSpPr>
          <p:cNvPr id="408" name="Google Shape;408;p1"/>
          <p:cNvSpPr/>
          <p:nvPr/>
        </p:nvSpPr>
        <p:spPr>
          <a:xfrm>
            <a:off x="2966040" y="3271320"/>
            <a:ext cx="802080" cy="242640"/>
          </a:xfrm>
          <a:prstGeom prst="rect">
            <a:avLst/>
          </a:prstGeom>
          <a:noFill/>
          <a:ln>
            <a:noFill/>
          </a:ln>
        </p:spPr>
        <p:txBody>
          <a:bodyPr spcFirstLastPara="1" wrap="square" lIns="90000" tIns="45000" rIns="90000" bIns="45000" anchor="t" anchorCtr="0">
            <a:spAutoFit/>
          </a:bodyPr>
          <a:lstStyle/>
          <a:p>
            <a:pPr marL="0" marR="0" lvl="0" indent="0" algn="just" rtl="0">
              <a:lnSpc>
                <a:spcPct val="100000"/>
              </a:lnSpc>
              <a:spcBef>
                <a:spcPts val="0"/>
              </a:spcBef>
              <a:spcAft>
                <a:spcPts val="0"/>
              </a:spcAft>
              <a:buNone/>
            </a:pPr>
            <a:r>
              <a:rPr lang="es-CO" sz="1000" b="0" i="0" u="none" strike="noStrike" cap="none">
                <a:solidFill>
                  <a:srgbClr val="021C8A"/>
                </a:solidFill>
                <a:latin typeface="Arial"/>
                <a:ea typeface="Arial"/>
                <a:cs typeface="Arial"/>
                <a:sym typeface="Arial"/>
              </a:rPr>
              <a:t>LÍNEA</a:t>
            </a:r>
            <a:endParaRPr sz="1000" b="0" i="0" u="none" strike="noStrike" cap="none">
              <a:latin typeface="Arial"/>
              <a:ea typeface="Arial"/>
              <a:cs typeface="Arial"/>
              <a:sym typeface="Arial"/>
            </a:endParaRPr>
          </a:p>
        </p:txBody>
      </p:sp>
      <p:cxnSp>
        <p:nvCxnSpPr>
          <p:cNvPr id="409" name="Google Shape;409;p1"/>
          <p:cNvCxnSpPr/>
          <p:nvPr/>
        </p:nvCxnSpPr>
        <p:spPr>
          <a:xfrm>
            <a:off x="4493880" y="3170880"/>
            <a:ext cx="10080" cy="1207800"/>
          </a:xfrm>
          <a:prstGeom prst="straightConnector1">
            <a:avLst/>
          </a:prstGeom>
          <a:noFill/>
          <a:ln w="9525" cap="flat" cmpd="sng">
            <a:solidFill>
              <a:srgbClr val="3E6EC2"/>
            </a:solidFill>
            <a:prstDash val="solid"/>
            <a:round/>
            <a:headEnd type="none" w="sm" len="sm"/>
            <a:tailEnd type="none" w="sm" len="sm"/>
          </a:ln>
        </p:spPr>
      </p:cxnSp>
      <p:cxnSp>
        <p:nvCxnSpPr>
          <p:cNvPr id="410" name="Google Shape;410;p1"/>
          <p:cNvCxnSpPr/>
          <p:nvPr/>
        </p:nvCxnSpPr>
        <p:spPr>
          <a:xfrm>
            <a:off x="6699960" y="3170880"/>
            <a:ext cx="10080" cy="1207800"/>
          </a:xfrm>
          <a:prstGeom prst="straightConnector1">
            <a:avLst/>
          </a:prstGeom>
          <a:noFill/>
          <a:ln w="9525" cap="flat" cmpd="sng">
            <a:solidFill>
              <a:srgbClr val="3E6EC2"/>
            </a:solidFill>
            <a:prstDash val="solid"/>
            <a:round/>
            <a:headEnd type="none" w="sm" len="sm"/>
            <a:tailEnd type="none" w="sm" len="sm"/>
          </a:ln>
        </p:spPr>
      </p:cxnSp>
      <p:cxnSp>
        <p:nvCxnSpPr>
          <p:cNvPr id="411" name="Google Shape;411;p1"/>
          <p:cNvCxnSpPr/>
          <p:nvPr/>
        </p:nvCxnSpPr>
        <p:spPr>
          <a:xfrm>
            <a:off x="9084240" y="3170880"/>
            <a:ext cx="10080" cy="1207800"/>
          </a:xfrm>
          <a:prstGeom prst="straightConnector1">
            <a:avLst/>
          </a:prstGeom>
          <a:noFill/>
          <a:ln w="9525" cap="flat" cmpd="sng">
            <a:solidFill>
              <a:srgbClr val="3E6EC2"/>
            </a:solidFill>
            <a:prstDash val="solid"/>
            <a:round/>
            <a:headEnd type="none" w="sm" len="sm"/>
            <a:tailEnd type="none" w="sm" len="sm"/>
          </a:ln>
        </p:spPr>
      </p:cxnSp>
      <p:cxnSp>
        <p:nvCxnSpPr>
          <p:cNvPr id="412" name="Google Shape;412;p1"/>
          <p:cNvCxnSpPr/>
          <p:nvPr/>
        </p:nvCxnSpPr>
        <p:spPr>
          <a:xfrm>
            <a:off x="11351880" y="3170880"/>
            <a:ext cx="10080" cy="1207800"/>
          </a:xfrm>
          <a:prstGeom prst="straightConnector1">
            <a:avLst/>
          </a:prstGeom>
          <a:noFill/>
          <a:ln w="9525" cap="flat" cmpd="sng">
            <a:solidFill>
              <a:srgbClr val="3E6EC2"/>
            </a:solidFill>
            <a:prstDash val="solid"/>
            <a:round/>
            <a:headEnd type="none" w="sm" len="sm"/>
            <a:tailEnd type="none" w="sm" len="sm"/>
          </a:ln>
        </p:spPr>
      </p:cxnSp>
      <p:sp>
        <p:nvSpPr>
          <p:cNvPr id="413" name="Google Shape;413;p1"/>
          <p:cNvSpPr/>
          <p:nvPr/>
        </p:nvSpPr>
        <p:spPr>
          <a:xfrm>
            <a:off x="5310720" y="3271320"/>
            <a:ext cx="802080" cy="242640"/>
          </a:xfrm>
          <a:prstGeom prst="rect">
            <a:avLst/>
          </a:prstGeom>
          <a:noFill/>
          <a:ln>
            <a:noFill/>
          </a:ln>
        </p:spPr>
        <p:txBody>
          <a:bodyPr spcFirstLastPara="1" wrap="square" lIns="90000" tIns="45000" rIns="90000" bIns="45000" anchor="t" anchorCtr="0">
            <a:spAutoFit/>
          </a:bodyPr>
          <a:lstStyle/>
          <a:p>
            <a:pPr marL="0" marR="0" lvl="0" indent="0" algn="just" rtl="0">
              <a:lnSpc>
                <a:spcPct val="100000"/>
              </a:lnSpc>
              <a:spcBef>
                <a:spcPts val="0"/>
              </a:spcBef>
              <a:spcAft>
                <a:spcPts val="0"/>
              </a:spcAft>
              <a:buNone/>
            </a:pPr>
            <a:r>
              <a:rPr lang="es-CO" sz="1000" b="0" i="0" u="none" strike="noStrike" cap="none">
                <a:solidFill>
                  <a:srgbClr val="021C8A"/>
                </a:solidFill>
                <a:latin typeface="Arial"/>
                <a:ea typeface="Arial"/>
                <a:cs typeface="Arial"/>
                <a:sym typeface="Arial"/>
              </a:rPr>
              <a:t>TOTAL</a:t>
            </a:r>
            <a:endParaRPr sz="1000" b="0" i="0" u="none" strike="noStrike" cap="none">
              <a:latin typeface="Arial"/>
              <a:ea typeface="Arial"/>
              <a:cs typeface="Arial"/>
              <a:sym typeface="Arial"/>
            </a:endParaRPr>
          </a:p>
        </p:txBody>
      </p:sp>
      <p:sp>
        <p:nvSpPr>
          <p:cNvPr id="414" name="Google Shape;414;p1"/>
          <p:cNvSpPr/>
          <p:nvPr/>
        </p:nvSpPr>
        <p:spPr>
          <a:xfrm>
            <a:off x="7482240" y="3271320"/>
            <a:ext cx="1585800" cy="242640"/>
          </a:xfrm>
          <a:prstGeom prst="rect">
            <a:avLst/>
          </a:prstGeom>
          <a:noFill/>
          <a:ln>
            <a:noFill/>
          </a:ln>
        </p:spPr>
        <p:txBody>
          <a:bodyPr spcFirstLastPara="1" wrap="square" lIns="90000" tIns="45000" rIns="90000" bIns="45000" anchor="t" anchorCtr="0">
            <a:spAutoFit/>
          </a:bodyPr>
          <a:lstStyle/>
          <a:p>
            <a:pPr marL="0" marR="0" lvl="0" indent="0" algn="just" rtl="0">
              <a:lnSpc>
                <a:spcPct val="100000"/>
              </a:lnSpc>
              <a:spcBef>
                <a:spcPts val="0"/>
              </a:spcBef>
              <a:spcAft>
                <a:spcPts val="0"/>
              </a:spcAft>
              <a:buNone/>
            </a:pPr>
            <a:r>
              <a:rPr lang="es-CO" sz="1000" b="0" i="0" u="none" strike="noStrike" cap="none">
                <a:solidFill>
                  <a:srgbClr val="021C8A"/>
                </a:solidFill>
                <a:latin typeface="Arial"/>
                <a:ea typeface="Arial"/>
                <a:cs typeface="Arial"/>
                <a:sym typeface="Arial"/>
              </a:rPr>
              <a:t>PLAZO EJECUCIÓN</a:t>
            </a:r>
            <a:endParaRPr sz="1000" b="0" i="0" u="none" strike="noStrike" cap="none">
              <a:latin typeface="Arial"/>
              <a:ea typeface="Arial"/>
              <a:cs typeface="Arial"/>
              <a:sym typeface="Arial"/>
            </a:endParaRPr>
          </a:p>
        </p:txBody>
      </p:sp>
      <p:sp>
        <p:nvSpPr>
          <p:cNvPr id="415" name="Google Shape;415;p1"/>
          <p:cNvSpPr/>
          <p:nvPr/>
        </p:nvSpPr>
        <p:spPr>
          <a:xfrm>
            <a:off x="9877680" y="3271320"/>
            <a:ext cx="1453320" cy="242640"/>
          </a:xfrm>
          <a:prstGeom prst="rect">
            <a:avLst/>
          </a:prstGeom>
          <a:noFill/>
          <a:ln>
            <a:noFill/>
          </a:ln>
        </p:spPr>
        <p:txBody>
          <a:bodyPr spcFirstLastPara="1" wrap="square" lIns="90000" tIns="45000" rIns="90000" bIns="45000" anchor="t" anchorCtr="0">
            <a:spAutoFit/>
          </a:bodyPr>
          <a:lstStyle/>
          <a:p>
            <a:pPr marL="0" marR="0" lvl="0" indent="0" algn="just" rtl="0">
              <a:lnSpc>
                <a:spcPct val="100000"/>
              </a:lnSpc>
              <a:spcBef>
                <a:spcPts val="0"/>
              </a:spcBef>
              <a:spcAft>
                <a:spcPts val="0"/>
              </a:spcAft>
              <a:buNone/>
            </a:pPr>
            <a:r>
              <a:rPr lang="es-CO" sz="1000" b="0" i="0" u="none" strike="noStrike" cap="none">
                <a:solidFill>
                  <a:srgbClr val="021C8A"/>
                </a:solidFill>
                <a:latin typeface="Arial"/>
                <a:ea typeface="Arial"/>
                <a:cs typeface="Arial"/>
                <a:sym typeface="Arial"/>
              </a:rPr>
              <a:t>CITAR ALIADOS</a:t>
            </a:r>
            <a:endParaRPr sz="1000" b="0" i="0" u="none" strike="noStrike" cap="none">
              <a:latin typeface="Arial"/>
              <a:ea typeface="Arial"/>
              <a:cs typeface="Arial"/>
              <a:sym typeface="Arial"/>
            </a:endParaRPr>
          </a:p>
        </p:txBody>
      </p:sp>
      <p:sp>
        <p:nvSpPr>
          <p:cNvPr id="416" name="Google Shape;416;p1"/>
          <p:cNvSpPr/>
          <p:nvPr/>
        </p:nvSpPr>
        <p:spPr>
          <a:xfrm>
            <a:off x="5154550" y="3534475"/>
            <a:ext cx="1714800" cy="395400"/>
          </a:xfrm>
          <a:prstGeom prst="rect">
            <a:avLst/>
          </a:prstGeom>
          <a:noFill/>
          <a:ln>
            <a:noFill/>
          </a:ln>
        </p:spPr>
        <p:txBody>
          <a:bodyPr spcFirstLastPara="1" wrap="square" lIns="90000" tIns="45000" rIns="90000" bIns="45000" anchor="t" anchorCtr="0">
            <a:spAutoFit/>
          </a:bodyPr>
          <a:lstStyle/>
          <a:p>
            <a:pPr marL="0" marR="0" lvl="0" indent="0" algn="l" rtl="0">
              <a:lnSpc>
                <a:spcPct val="100000"/>
              </a:lnSpc>
              <a:spcBef>
                <a:spcPts val="0"/>
              </a:spcBef>
              <a:spcAft>
                <a:spcPts val="0"/>
              </a:spcAft>
              <a:buNone/>
            </a:pPr>
            <a:r>
              <a:rPr lang="es-CO" sz="1800" b="1" i="0" u="none" strike="noStrike" cap="none">
                <a:solidFill>
                  <a:srgbClr val="000000"/>
                </a:solidFill>
                <a:latin typeface="Arial"/>
                <a:ea typeface="Arial"/>
                <a:cs typeface="Arial"/>
                <a:sym typeface="Arial"/>
              </a:rPr>
              <a:t>$739.564.847</a:t>
            </a:r>
            <a:endParaRPr sz="1800" b="0" i="0" u="none" strike="noStrike" cap="none">
              <a:latin typeface="Arial"/>
              <a:ea typeface="Arial"/>
              <a:cs typeface="Arial"/>
              <a:sym typeface="Arial"/>
            </a:endParaRPr>
          </a:p>
        </p:txBody>
      </p:sp>
      <p:sp>
        <p:nvSpPr>
          <p:cNvPr id="417" name="Google Shape;417;p1"/>
          <p:cNvSpPr/>
          <p:nvPr/>
        </p:nvSpPr>
        <p:spPr>
          <a:xfrm>
            <a:off x="5258520" y="3874680"/>
            <a:ext cx="1521720" cy="303480"/>
          </a:xfrm>
          <a:prstGeom prst="rect">
            <a:avLst/>
          </a:prstGeom>
          <a:noFill/>
          <a:ln>
            <a:noFill/>
          </a:ln>
        </p:spPr>
        <p:txBody>
          <a:bodyPr spcFirstLastPara="1" wrap="square" lIns="90000" tIns="45000" rIns="90000" bIns="45000" anchor="t" anchorCtr="0">
            <a:spAutoFit/>
          </a:bodyPr>
          <a:lstStyle/>
          <a:p>
            <a:pPr marL="0" marR="0" lvl="0" indent="0" algn="l" rtl="0">
              <a:lnSpc>
                <a:spcPct val="100000"/>
              </a:lnSpc>
              <a:spcBef>
                <a:spcPts val="0"/>
              </a:spcBef>
              <a:spcAft>
                <a:spcPts val="0"/>
              </a:spcAft>
              <a:buNone/>
            </a:pPr>
            <a:endParaRPr sz="1400" b="0" i="0" u="none" strike="noStrike" cap="none">
              <a:latin typeface="Arial"/>
              <a:ea typeface="Arial"/>
              <a:cs typeface="Arial"/>
              <a:sym typeface="Arial"/>
            </a:endParaRPr>
          </a:p>
        </p:txBody>
      </p:sp>
      <p:sp>
        <p:nvSpPr>
          <p:cNvPr id="418" name="Google Shape;418;p1"/>
          <p:cNvSpPr/>
          <p:nvPr/>
        </p:nvSpPr>
        <p:spPr>
          <a:xfrm>
            <a:off x="2347920" y="1809000"/>
            <a:ext cx="9001440" cy="1370160"/>
          </a:xfrm>
          <a:prstGeom prst="rect">
            <a:avLst/>
          </a:prstGeom>
          <a:solidFill>
            <a:schemeClr val="lt1"/>
          </a:solidFill>
          <a:ln w="9525" cap="flat" cmpd="sng">
            <a:solidFill>
              <a:srgbClr val="021C8A"/>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9" name="Google Shape;419;p1"/>
          <p:cNvSpPr/>
          <p:nvPr/>
        </p:nvSpPr>
        <p:spPr>
          <a:xfrm>
            <a:off x="4580280" y="4526640"/>
            <a:ext cx="1460520" cy="242640"/>
          </a:xfrm>
          <a:prstGeom prst="rect">
            <a:avLst/>
          </a:prstGeom>
          <a:noFill/>
          <a:ln>
            <a:noFill/>
          </a:ln>
        </p:spPr>
        <p:txBody>
          <a:bodyPr spcFirstLastPara="1" wrap="square" lIns="90000" tIns="45000" rIns="90000" bIns="45000" anchor="t" anchorCtr="0">
            <a:spAutoFit/>
          </a:bodyPr>
          <a:lstStyle/>
          <a:p>
            <a:pPr marL="0" marR="0" lvl="0" indent="0" algn="just" rtl="0">
              <a:lnSpc>
                <a:spcPct val="100000"/>
              </a:lnSpc>
              <a:spcBef>
                <a:spcPts val="0"/>
              </a:spcBef>
              <a:spcAft>
                <a:spcPts val="0"/>
              </a:spcAft>
              <a:buNone/>
            </a:pPr>
            <a:r>
              <a:rPr lang="es-CO" sz="1000" b="0" i="0" u="none" strike="noStrike" cap="none">
                <a:solidFill>
                  <a:srgbClr val="021C8A"/>
                </a:solidFill>
                <a:latin typeface="Arial"/>
                <a:ea typeface="Arial"/>
                <a:cs typeface="Arial"/>
                <a:sym typeface="Arial"/>
              </a:rPr>
              <a:t>Descripción Impacto</a:t>
            </a:r>
            <a:endParaRPr sz="1000" b="0" i="0" u="none" strike="noStrike" cap="none">
              <a:latin typeface="Arial"/>
              <a:ea typeface="Arial"/>
              <a:cs typeface="Arial"/>
              <a:sym typeface="Arial"/>
            </a:endParaRPr>
          </a:p>
        </p:txBody>
      </p:sp>
      <p:sp>
        <p:nvSpPr>
          <p:cNvPr id="420" name="Google Shape;420;p1"/>
          <p:cNvSpPr/>
          <p:nvPr/>
        </p:nvSpPr>
        <p:spPr>
          <a:xfrm>
            <a:off x="2466000" y="1872720"/>
            <a:ext cx="2497320" cy="242640"/>
          </a:xfrm>
          <a:prstGeom prst="rect">
            <a:avLst/>
          </a:prstGeom>
          <a:noFill/>
          <a:ln>
            <a:noFill/>
          </a:ln>
        </p:spPr>
        <p:txBody>
          <a:bodyPr spcFirstLastPara="1" wrap="square" lIns="90000" tIns="45000" rIns="90000" bIns="45000" anchor="t" anchorCtr="0">
            <a:spAutoFit/>
          </a:bodyPr>
          <a:lstStyle/>
          <a:p>
            <a:pPr marL="0" marR="0" lvl="0" indent="0" algn="just" rtl="0">
              <a:lnSpc>
                <a:spcPct val="100000"/>
              </a:lnSpc>
              <a:spcBef>
                <a:spcPts val="0"/>
              </a:spcBef>
              <a:spcAft>
                <a:spcPts val="0"/>
              </a:spcAft>
              <a:buNone/>
            </a:pPr>
            <a:r>
              <a:rPr lang="es-CO" sz="1000" b="0" i="0" u="none" strike="noStrike" cap="none">
                <a:solidFill>
                  <a:srgbClr val="021C8A"/>
                </a:solidFill>
                <a:latin typeface="Arial"/>
                <a:ea typeface="Arial"/>
                <a:cs typeface="Arial"/>
                <a:sym typeface="Arial"/>
              </a:rPr>
              <a:t>Descripción</a:t>
            </a:r>
            <a:endParaRPr sz="1000" b="0" i="0" u="none" strike="noStrike" cap="none">
              <a:latin typeface="Arial"/>
              <a:ea typeface="Arial"/>
              <a:cs typeface="Arial"/>
              <a:sym typeface="Arial"/>
            </a:endParaRPr>
          </a:p>
        </p:txBody>
      </p:sp>
      <p:cxnSp>
        <p:nvCxnSpPr>
          <p:cNvPr id="421" name="Google Shape;421;p1"/>
          <p:cNvCxnSpPr/>
          <p:nvPr/>
        </p:nvCxnSpPr>
        <p:spPr>
          <a:xfrm>
            <a:off x="6699960" y="1942920"/>
            <a:ext cx="0" cy="1096200"/>
          </a:xfrm>
          <a:prstGeom prst="straightConnector1">
            <a:avLst/>
          </a:prstGeom>
          <a:noFill/>
          <a:ln w="9525" cap="flat" cmpd="sng">
            <a:solidFill>
              <a:srgbClr val="3E6EC2"/>
            </a:solidFill>
            <a:prstDash val="solid"/>
            <a:round/>
            <a:headEnd type="none" w="sm" len="sm"/>
            <a:tailEnd type="none" w="sm" len="sm"/>
          </a:ln>
        </p:spPr>
      </p:cxnSp>
      <p:sp>
        <p:nvSpPr>
          <p:cNvPr id="422" name="Google Shape;422;p1"/>
          <p:cNvSpPr/>
          <p:nvPr/>
        </p:nvSpPr>
        <p:spPr>
          <a:xfrm>
            <a:off x="899640" y="5069880"/>
            <a:ext cx="876600" cy="303480"/>
          </a:xfrm>
          <a:prstGeom prst="rect">
            <a:avLst/>
          </a:prstGeom>
          <a:noFill/>
          <a:ln>
            <a:noFill/>
          </a:ln>
        </p:spPr>
        <p:txBody>
          <a:bodyPr spcFirstLastPara="1" wrap="square" lIns="90000" tIns="45000" rIns="90000" bIns="45000" anchor="t" anchorCtr="0">
            <a:spAutoFit/>
          </a:bodyPr>
          <a:lstStyle/>
          <a:p>
            <a:pPr marL="0" marR="0" lvl="0" indent="0" algn="l" rtl="0">
              <a:lnSpc>
                <a:spcPct val="100000"/>
              </a:lnSpc>
              <a:spcBef>
                <a:spcPts val="0"/>
              </a:spcBef>
              <a:spcAft>
                <a:spcPts val="0"/>
              </a:spcAft>
              <a:buNone/>
            </a:pPr>
            <a:r>
              <a:rPr lang="es-CO" sz="1400" b="1" i="0" u="none" strike="noStrike" cap="none">
                <a:solidFill>
                  <a:srgbClr val="FFFFFF"/>
                </a:solidFill>
                <a:latin typeface="Arial"/>
                <a:ea typeface="Arial"/>
                <a:cs typeface="Arial"/>
                <a:sym typeface="Arial"/>
              </a:rPr>
              <a:t>FOTO 1</a:t>
            </a:r>
            <a:endParaRPr sz="1400" b="0" i="0" u="none" strike="noStrike" cap="none">
              <a:latin typeface="Arial"/>
              <a:ea typeface="Arial"/>
              <a:cs typeface="Arial"/>
              <a:sym typeface="Arial"/>
            </a:endParaRPr>
          </a:p>
        </p:txBody>
      </p:sp>
      <p:sp>
        <p:nvSpPr>
          <p:cNvPr id="423" name="Google Shape;423;p1"/>
          <p:cNvSpPr/>
          <p:nvPr/>
        </p:nvSpPr>
        <p:spPr>
          <a:xfrm>
            <a:off x="3074400" y="5069880"/>
            <a:ext cx="876600" cy="303480"/>
          </a:xfrm>
          <a:prstGeom prst="rect">
            <a:avLst/>
          </a:prstGeom>
          <a:noFill/>
          <a:ln>
            <a:noFill/>
          </a:ln>
        </p:spPr>
        <p:txBody>
          <a:bodyPr spcFirstLastPara="1" wrap="square" lIns="90000" tIns="45000" rIns="90000" bIns="45000" anchor="t" anchorCtr="0">
            <a:spAutoFit/>
          </a:bodyPr>
          <a:lstStyle/>
          <a:p>
            <a:pPr marL="0" marR="0" lvl="0" indent="0" algn="l" rtl="0">
              <a:lnSpc>
                <a:spcPct val="100000"/>
              </a:lnSpc>
              <a:spcBef>
                <a:spcPts val="0"/>
              </a:spcBef>
              <a:spcAft>
                <a:spcPts val="0"/>
              </a:spcAft>
              <a:buNone/>
            </a:pPr>
            <a:r>
              <a:rPr lang="es-CO" sz="1400" b="1" i="0" u="none" strike="noStrike" cap="none">
                <a:solidFill>
                  <a:srgbClr val="FFFFFF"/>
                </a:solidFill>
                <a:latin typeface="Arial"/>
                <a:ea typeface="Arial"/>
                <a:cs typeface="Arial"/>
                <a:sym typeface="Arial"/>
              </a:rPr>
              <a:t>FOTO 2</a:t>
            </a:r>
            <a:endParaRPr sz="1400" b="0" i="0" u="none" strike="noStrike" cap="none">
              <a:latin typeface="Arial"/>
              <a:ea typeface="Arial"/>
              <a:cs typeface="Arial"/>
              <a:sym typeface="Arial"/>
            </a:endParaRPr>
          </a:p>
        </p:txBody>
      </p:sp>
      <p:sp>
        <p:nvSpPr>
          <p:cNvPr id="424" name="Google Shape;424;p1"/>
          <p:cNvSpPr/>
          <p:nvPr/>
        </p:nvSpPr>
        <p:spPr>
          <a:xfrm>
            <a:off x="2458800" y="2131200"/>
            <a:ext cx="4026000" cy="1003200"/>
          </a:xfrm>
          <a:prstGeom prst="rect">
            <a:avLst/>
          </a:prstGeom>
          <a:noFill/>
          <a:ln>
            <a:noFill/>
          </a:ln>
        </p:spPr>
        <p:txBody>
          <a:bodyPr spcFirstLastPara="1" wrap="square" lIns="90000" tIns="45000" rIns="90000" bIns="45000" anchor="t" anchorCtr="0">
            <a:spAutoFit/>
          </a:bodyPr>
          <a:lstStyle/>
          <a:p>
            <a:pPr marL="0" marR="0" lvl="0" indent="0" algn="just" rtl="0">
              <a:lnSpc>
                <a:spcPct val="100000"/>
              </a:lnSpc>
              <a:spcBef>
                <a:spcPts val="0"/>
              </a:spcBef>
              <a:spcAft>
                <a:spcPts val="0"/>
              </a:spcAft>
              <a:buNone/>
            </a:pPr>
            <a:r>
              <a:rPr lang="es-CO" sz="1000">
                <a:solidFill>
                  <a:srgbClr val="808080"/>
                </a:solidFill>
              </a:rPr>
              <a:t>El presente proyecto realizará la validación precomercial de un sistema modular de protección respiratoria y ocular, desde el desarrollo en el laboratorio hasta su demostración en ambiente relevante (TRL 4 al 6), justificado por la escasez y falsificación de EPPs, como la máscara de protección y visor ante la llegada del virus al país.</a:t>
            </a:r>
            <a:endParaRPr sz="1000" b="0" i="0" u="none" strike="noStrike" cap="none">
              <a:latin typeface="Arial"/>
              <a:ea typeface="Arial"/>
              <a:cs typeface="Arial"/>
              <a:sym typeface="Arial"/>
            </a:endParaRPr>
          </a:p>
        </p:txBody>
      </p:sp>
      <p:sp>
        <p:nvSpPr>
          <p:cNvPr id="425" name="Google Shape;425;p1"/>
          <p:cNvSpPr/>
          <p:nvPr/>
        </p:nvSpPr>
        <p:spPr>
          <a:xfrm>
            <a:off x="7022160" y="2082240"/>
            <a:ext cx="4025880" cy="851760"/>
          </a:xfrm>
          <a:prstGeom prst="rect">
            <a:avLst/>
          </a:prstGeom>
          <a:noFill/>
          <a:ln>
            <a:noFill/>
          </a:ln>
        </p:spPr>
        <p:txBody>
          <a:bodyPr spcFirstLastPara="1" wrap="square" lIns="90000" tIns="45000" rIns="90000" bIns="45000" anchor="t" anchorCtr="0">
            <a:spAutoFit/>
          </a:bodyPr>
          <a:lstStyle/>
          <a:p>
            <a:pPr marL="0" marR="0" lvl="0" indent="0" algn="l" rtl="0">
              <a:lnSpc>
                <a:spcPct val="100000"/>
              </a:lnSpc>
              <a:spcBef>
                <a:spcPts val="0"/>
              </a:spcBef>
              <a:spcAft>
                <a:spcPts val="0"/>
              </a:spcAft>
              <a:buNone/>
            </a:pPr>
            <a:r>
              <a:rPr lang="es-CO" sz="1000">
                <a:solidFill>
                  <a:srgbClr val="808080"/>
                </a:solidFill>
              </a:rPr>
              <a:t>Por este motivo, surgió nuestro equipo de trabajo multidisciplinar encaminadas a producir localmente EPPs reutilizables, utilizando tecnologías alternativas como la técnica de electrospinning e impresión 3D.</a:t>
            </a:r>
            <a:endParaRPr sz="1000" b="0" i="0" u="none" strike="noStrike" cap="none">
              <a:latin typeface="Arial"/>
              <a:ea typeface="Arial"/>
              <a:cs typeface="Arial"/>
              <a:sym typeface="Arial"/>
            </a:endParaRPr>
          </a:p>
        </p:txBody>
      </p:sp>
      <p:sp>
        <p:nvSpPr>
          <p:cNvPr id="426" name="Google Shape;426;p1"/>
          <p:cNvSpPr/>
          <p:nvPr/>
        </p:nvSpPr>
        <p:spPr>
          <a:xfrm>
            <a:off x="4592525" y="4757050"/>
            <a:ext cx="3603300" cy="777000"/>
          </a:xfrm>
          <a:prstGeom prst="rect">
            <a:avLst/>
          </a:prstGeom>
          <a:noFill/>
          <a:ln>
            <a:noFill/>
          </a:ln>
        </p:spPr>
        <p:txBody>
          <a:bodyPr spcFirstLastPara="1" wrap="square" lIns="90000" tIns="45000" rIns="90000" bIns="45000" anchor="t" anchorCtr="0">
            <a:spAutoFit/>
          </a:bodyPr>
          <a:lstStyle/>
          <a:p>
            <a:pPr marL="0" marR="0" lvl="0" indent="0" algn="just" rtl="0">
              <a:lnSpc>
                <a:spcPct val="100000"/>
              </a:lnSpc>
              <a:spcBef>
                <a:spcPts val="0"/>
              </a:spcBef>
              <a:spcAft>
                <a:spcPts val="0"/>
              </a:spcAft>
              <a:buNone/>
            </a:pPr>
            <a:r>
              <a:rPr lang="es-CO" sz="1000">
                <a:solidFill>
                  <a:srgbClr val="808080"/>
                </a:solidFill>
              </a:rPr>
              <a:t>Los impactos esperados en la ejecución del proyecto son la oportunidad de desarrollo de nuevas líneas de producción en el país, mientras se brinda una solución a la baja disponibilidad de EPPs destinado al personal de salud que hace frente a la pandemia en la región santandereana.</a:t>
            </a:r>
            <a:endParaRPr sz="1000" b="0" i="0" u="none" strike="noStrike" cap="none">
              <a:latin typeface="Arial"/>
              <a:ea typeface="Arial"/>
              <a:cs typeface="Arial"/>
              <a:sym typeface="Arial"/>
            </a:endParaRPr>
          </a:p>
        </p:txBody>
      </p:sp>
      <p:sp>
        <p:nvSpPr>
          <p:cNvPr id="427" name="Google Shape;427;p1"/>
          <p:cNvSpPr/>
          <p:nvPr/>
        </p:nvSpPr>
        <p:spPr>
          <a:xfrm>
            <a:off x="2958100" y="3448300"/>
            <a:ext cx="1521600" cy="1156200"/>
          </a:xfrm>
          <a:prstGeom prst="rect">
            <a:avLst/>
          </a:prstGeom>
          <a:noFill/>
          <a:ln>
            <a:noFill/>
          </a:ln>
        </p:spPr>
        <p:txBody>
          <a:bodyPr spcFirstLastPara="1" wrap="square" lIns="90000" tIns="45000" rIns="90000" bIns="45000" anchor="t" anchorCtr="0">
            <a:spAutoFit/>
          </a:bodyPr>
          <a:lstStyle/>
          <a:p>
            <a:pPr marL="0" marR="0" lvl="0" indent="0" algn="just" rtl="0">
              <a:lnSpc>
                <a:spcPct val="100000"/>
              </a:lnSpc>
              <a:spcBef>
                <a:spcPts val="0"/>
              </a:spcBef>
              <a:spcAft>
                <a:spcPts val="0"/>
              </a:spcAft>
              <a:buNone/>
            </a:pPr>
            <a:r>
              <a:rPr lang="es-CO" sz="950">
                <a:solidFill>
                  <a:srgbClr val="808080"/>
                </a:solidFill>
              </a:rPr>
              <a:t>Equipos y dispositivos médicos para el manejo de pacientes con COVID-19 y otras IRAs, garantizando la seguridad de los profesionales de la salud</a:t>
            </a:r>
            <a:endParaRPr sz="950" b="0" i="0" u="none" strike="noStrike" cap="none">
              <a:latin typeface="Arial"/>
              <a:ea typeface="Arial"/>
              <a:cs typeface="Arial"/>
              <a:sym typeface="Arial"/>
            </a:endParaRPr>
          </a:p>
        </p:txBody>
      </p:sp>
      <p:sp>
        <p:nvSpPr>
          <p:cNvPr id="428" name="Google Shape;428;p1"/>
          <p:cNvSpPr/>
          <p:nvPr/>
        </p:nvSpPr>
        <p:spPr>
          <a:xfrm>
            <a:off x="7489080" y="3534480"/>
            <a:ext cx="1188720" cy="851760"/>
          </a:xfrm>
          <a:prstGeom prst="rect">
            <a:avLst/>
          </a:prstGeom>
          <a:noFill/>
          <a:ln>
            <a:noFill/>
          </a:ln>
        </p:spPr>
        <p:txBody>
          <a:bodyPr spcFirstLastPara="1" wrap="square" lIns="90000" tIns="45000" rIns="90000" bIns="45000" anchor="t" anchorCtr="0">
            <a:spAutoFit/>
          </a:bodyPr>
          <a:lstStyle/>
          <a:p>
            <a:pPr marL="0" marR="0" lvl="0" indent="0" algn="l" rtl="0">
              <a:lnSpc>
                <a:spcPct val="100000"/>
              </a:lnSpc>
              <a:spcBef>
                <a:spcPts val="0"/>
              </a:spcBef>
              <a:spcAft>
                <a:spcPts val="0"/>
              </a:spcAft>
              <a:buNone/>
            </a:pPr>
            <a:r>
              <a:rPr lang="es-CO" sz="1000">
                <a:solidFill>
                  <a:srgbClr val="808080"/>
                </a:solidFill>
              </a:rPr>
              <a:t>Ocho (8) meses.</a:t>
            </a:r>
            <a:endParaRPr sz="1000" b="0" i="0" u="none" strike="noStrike" cap="none">
              <a:latin typeface="Arial"/>
              <a:ea typeface="Arial"/>
              <a:cs typeface="Arial"/>
              <a:sym typeface="Arial"/>
            </a:endParaRPr>
          </a:p>
        </p:txBody>
      </p:sp>
      <p:sp>
        <p:nvSpPr>
          <p:cNvPr id="429" name="Google Shape;429;p1"/>
          <p:cNvSpPr/>
          <p:nvPr/>
        </p:nvSpPr>
        <p:spPr>
          <a:xfrm>
            <a:off x="9903960" y="3534480"/>
            <a:ext cx="1188720" cy="1003320"/>
          </a:xfrm>
          <a:prstGeom prst="rect">
            <a:avLst/>
          </a:prstGeom>
          <a:noFill/>
          <a:ln>
            <a:noFill/>
          </a:ln>
        </p:spPr>
        <p:txBody>
          <a:bodyPr spcFirstLastPara="1" wrap="square" lIns="90000" tIns="45000" rIns="90000" bIns="45000" anchor="t" anchorCtr="0">
            <a:spAutoFit/>
          </a:bodyPr>
          <a:lstStyle/>
          <a:p>
            <a:pPr marL="0" marR="0" lvl="0" indent="0" algn="l" rtl="0">
              <a:lnSpc>
                <a:spcPct val="100000"/>
              </a:lnSpc>
              <a:spcBef>
                <a:spcPts val="0"/>
              </a:spcBef>
              <a:spcAft>
                <a:spcPts val="0"/>
              </a:spcAft>
              <a:buNone/>
            </a:pPr>
            <a:r>
              <a:rPr lang="es-CO" sz="1000" b="0" i="0" u="none" strike="noStrike" cap="none">
                <a:solidFill>
                  <a:srgbClr val="808080"/>
                </a:solidFill>
                <a:latin typeface="Arial"/>
                <a:ea typeface="Arial"/>
                <a:cs typeface="Arial"/>
                <a:sym typeface="Arial"/>
              </a:rPr>
              <a:t>Universidad Industrial de Santander.</a:t>
            </a:r>
            <a:endParaRPr sz="1000" b="0" i="0" u="none" strike="noStrike" cap="none">
              <a:solidFill>
                <a:srgbClr val="808080"/>
              </a:solidFill>
              <a:latin typeface="Arial"/>
              <a:ea typeface="Arial"/>
              <a:cs typeface="Arial"/>
              <a:sym typeface="Arial"/>
            </a:endParaRPr>
          </a:p>
          <a:p>
            <a:pPr marL="0" marR="0" lvl="0" indent="0" algn="l" rtl="0">
              <a:lnSpc>
                <a:spcPct val="100000"/>
              </a:lnSpc>
              <a:spcBef>
                <a:spcPts val="0"/>
              </a:spcBef>
              <a:spcAft>
                <a:spcPts val="0"/>
              </a:spcAft>
              <a:buNone/>
            </a:pPr>
            <a:endParaRPr sz="1000">
              <a:solidFill>
                <a:srgbClr val="808080"/>
              </a:solidFill>
            </a:endParaRPr>
          </a:p>
        </p:txBody>
      </p:sp>
      <p:pic>
        <p:nvPicPr>
          <p:cNvPr id="430" name="Google Shape;430;p1"/>
          <p:cNvPicPr preferRelativeResize="0"/>
          <p:nvPr/>
        </p:nvPicPr>
        <p:blipFill rotWithShape="1">
          <a:blip r:embed="rId8">
            <a:alphaModFix/>
          </a:blip>
          <a:srcRect/>
          <a:stretch/>
        </p:blipFill>
        <p:spPr>
          <a:xfrm>
            <a:off x="542950" y="1701620"/>
            <a:ext cx="1453325" cy="1281330"/>
          </a:xfrm>
          <a:prstGeom prst="rect">
            <a:avLst/>
          </a:prstGeom>
          <a:noFill/>
          <a:ln>
            <a:noFill/>
          </a:ln>
        </p:spPr>
      </p:pic>
      <p:pic>
        <p:nvPicPr>
          <p:cNvPr id="431" name="Google Shape;431;p1"/>
          <p:cNvPicPr preferRelativeResize="0"/>
          <p:nvPr/>
        </p:nvPicPr>
        <p:blipFill rotWithShape="1">
          <a:blip r:embed="rId9">
            <a:alphaModFix/>
          </a:blip>
          <a:srcRect/>
          <a:stretch/>
        </p:blipFill>
        <p:spPr>
          <a:xfrm>
            <a:off x="412150" y="3176472"/>
            <a:ext cx="1714930" cy="851775"/>
          </a:xfrm>
          <a:prstGeom prst="rect">
            <a:avLst/>
          </a:prstGeom>
          <a:noFill/>
          <a:ln>
            <a:noFill/>
          </a:ln>
        </p:spPr>
      </p:pic>
      <p:sp>
        <p:nvSpPr>
          <p:cNvPr id="432" name="Google Shape;432;p1"/>
          <p:cNvSpPr txBox="1"/>
          <p:nvPr/>
        </p:nvSpPr>
        <p:spPr>
          <a:xfrm>
            <a:off x="9642052" y="627775"/>
            <a:ext cx="2078400" cy="82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s-CO" b="1"/>
              <a:t>Fundación Cardiovascular de Colombia - FCV</a:t>
            </a:r>
            <a:endParaRPr b="1"/>
          </a:p>
        </p:txBody>
      </p:sp>
      <p:pic>
        <p:nvPicPr>
          <p:cNvPr id="433" name="Google Shape;433;p1"/>
          <p:cNvPicPr preferRelativeResize="0"/>
          <p:nvPr/>
        </p:nvPicPr>
        <p:blipFill rotWithShape="1">
          <a:blip r:embed="rId10">
            <a:alphaModFix/>
          </a:blip>
          <a:srcRect b="9934"/>
          <a:stretch/>
        </p:blipFill>
        <p:spPr>
          <a:xfrm>
            <a:off x="5" y="4644050"/>
            <a:ext cx="2252219" cy="1567398"/>
          </a:xfrm>
          <a:prstGeom prst="rect">
            <a:avLst/>
          </a:prstGeom>
          <a:noFill/>
          <a:ln>
            <a:noFill/>
          </a:ln>
        </p:spPr>
      </p:pic>
      <p:pic>
        <p:nvPicPr>
          <p:cNvPr id="434" name="Google Shape;434;p1"/>
          <p:cNvPicPr preferRelativeResize="0"/>
          <p:nvPr/>
        </p:nvPicPr>
        <p:blipFill rotWithShape="1">
          <a:blip r:embed="rId11">
            <a:alphaModFix/>
          </a:blip>
          <a:srcRect/>
          <a:stretch/>
        </p:blipFill>
        <p:spPr>
          <a:xfrm>
            <a:off x="2310475" y="4618180"/>
            <a:ext cx="2169226" cy="1619146"/>
          </a:xfrm>
          <a:prstGeom prst="rect">
            <a:avLst/>
          </a:prstGeom>
          <a:noFill/>
          <a:ln>
            <a:noFill/>
          </a:ln>
        </p:spPr>
      </p:pic>
      <p:sp>
        <p:nvSpPr>
          <p:cNvPr id="435" name="Google Shape;435;p1"/>
          <p:cNvSpPr txBox="1"/>
          <p:nvPr/>
        </p:nvSpPr>
        <p:spPr>
          <a:xfrm>
            <a:off x="4617175" y="5393150"/>
            <a:ext cx="2805000" cy="777000"/>
          </a:xfrm>
          <a:prstGeom prst="rect">
            <a:avLst/>
          </a:prstGeom>
          <a:noFill/>
          <a:ln>
            <a:noFill/>
          </a:ln>
        </p:spPr>
        <p:txBody>
          <a:bodyPr spcFirstLastPara="1" wrap="square" lIns="91425" tIns="91425" rIns="91425" bIns="91425" anchor="t" anchorCtr="0">
            <a:noAutofit/>
          </a:bodyPr>
          <a:lstStyle/>
          <a:p>
            <a:pPr marL="0" lvl="0" indent="0" algn="just" rtl="0">
              <a:spcBef>
                <a:spcPts val="0"/>
              </a:spcBef>
              <a:spcAft>
                <a:spcPts val="0"/>
              </a:spcAft>
              <a:buNone/>
            </a:pPr>
            <a:endParaRPr sz="1000">
              <a:solidFill>
                <a:srgbClr val="808080"/>
              </a:solidFill>
            </a:endParaRPr>
          </a:p>
          <a:p>
            <a:pPr marL="0" lvl="0" indent="0" algn="just" rtl="0">
              <a:spcBef>
                <a:spcPts val="0"/>
              </a:spcBef>
              <a:spcAft>
                <a:spcPts val="0"/>
              </a:spcAft>
              <a:buClr>
                <a:schemeClr val="dk1"/>
              </a:buClr>
              <a:buFont typeface="Arial"/>
              <a:buNone/>
            </a:pPr>
            <a:r>
              <a:rPr lang="es-CO" sz="1000">
                <a:solidFill>
                  <a:srgbClr val="808080"/>
                </a:solidFill>
              </a:rPr>
              <a:t>Adicionalmente se espera una notable reducción de material de riesgo biológico.</a:t>
            </a:r>
            <a:endParaRPr sz="1000">
              <a:solidFill>
                <a:schemeClr val="dk1"/>
              </a:solidFill>
            </a:endParaRPr>
          </a:p>
          <a:p>
            <a:pPr marL="0" lvl="0" indent="0" algn="l" rtl="0">
              <a:spcBef>
                <a:spcPts val="0"/>
              </a:spcBef>
              <a:spcAft>
                <a:spcPts val="0"/>
              </a:spcAft>
              <a:buNone/>
            </a:pPr>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439"/>
        <p:cNvGrpSpPr/>
        <p:nvPr/>
      </p:nvGrpSpPr>
      <p:grpSpPr>
        <a:xfrm>
          <a:off x="0" y="0"/>
          <a:ext cx="0" cy="0"/>
          <a:chOff x="0" y="0"/>
          <a:chExt cx="0" cy="0"/>
        </a:xfrm>
      </p:grpSpPr>
      <p:pic>
        <p:nvPicPr>
          <p:cNvPr id="440" name="Google Shape;440;g893620e1ce_28_0"/>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441" name="Google Shape;441;g893620e1ce_28_0"/>
          <p:cNvSpPr txBox="1"/>
          <p:nvPr/>
        </p:nvSpPr>
        <p:spPr>
          <a:xfrm>
            <a:off x="5919796" y="484307"/>
            <a:ext cx="3322800" cy="9540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s-CO" sz="1400" b="1" i="0" u="none" strike="noStrike" cap="none">
                <a:solidFill>
                  <a:schemeClr val="dk1"/>
                </a:solidFill>
                <a:latin typeface="Arial"/>
                <a:ea typeface="Arial"/>
                <a:cs typeface="Arial"/>
                <a:sym typeface="Arial"/>
              </a:rPr>
              <a:t>Hopebreath: Desarrollo, Fabricación y puesta a punto de un Dispositivo para Ventilación Mecánica Asistida Mínima para pacientes con IRA</a:t>
            </a:r>
            <a:endParaRPr sz="1400" b="1">
              <a:solidFill>
                <a:schemeClr val="dk1"/>
              </a:solidFill>
              <a:latin typeface="Arial"/>
              <a:ea typeface="Arial"/>
              <a:cs typeface="Arial"/>
              <a:sym typeface="Arial"/>
            </a:endParaRPr>
          </a:p>
        </p:txBody>
      </p:sp>
      <p:sp>
        <p:nvSpPr>
          <p:cNvPr id="442" name="Google Shape;442;g893620e1ce_28_0"/>
          <p:cNvSpPr txBox="1"/>
          <p:nvPr/>
        </p:nvSpPr>
        <p:spPr>
          <a:xfrm>
            <a:off x="9334214" y="747807"/>
            <a:ext cx="2028092" cy="307777"/>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s-CO" sz="1400" b="1">
                <a:solidFill>
                  <a:schemeClr val="dk1"/>
                </a:solidFill>
                <a:latin typeface="Arial"/>
                <a:ea typeface="Arial"/>
                <a:cs typeface="Arial"/>
                <a:sym typeface="Arial"/>
              </a:rPr>
              <a:t>Universidad del Norte</a:t>
            </a:r>
            <a:endParaRPr sz="1400" b="1">
              <a:solidFill>
                <a:schemeClr val="dk1"/>
              </a:solidFill>
              <a:latin typeface="Arial"/>
              <a:ea typeface="Arial"/>
              <a:cs typeface="Arial"/>
              <a:sym typeface="Arial"/>
            </a:endParaRPr>
          </a:p>
        </p:txBody>
      </p:sp>
      <p:cxnSp>
        <p:nvCxnSpPr>
          <p:cNvPr id="443" name="Google Shape;443;g893620e1ce_28_0"/>
          <p:cNvCxnSpPr/>
          <p:nvPr/>
        </p:nvCxnSpPr>
        <p:spPr>
          <a:xfrm>
            <a:off x="9215120" y="488849"/>
            <a:ext cx="0" cy="825695"/>
          </a:xfrm>
          <a:prstGeom prst="straightConnector1">
            <a:avLst/>
          </a:prstGeom>
          <a:noFill/>
          <a:ln w="9525" cap="flat" cmpd="sng">
            <a:solidFill>
              <a:schemeClr val="accent1"/>
            </a:solidFill>
            <a:prstDash val="solid"/>
            <a:miter lim="800000"/>
            <a:headEnd type="none" w="sm" len="sm"/>
            <a:tailEnd type="none" w="sm" len="sm"/>
          </a:ln>
        </p:spPr>
      </p:cxnSp>
      <p:sp>
        <p:nvSpPr>
          <p:cNvPr id="444" name="Google Shape;444;g893620e1ce_28_0"/>
          <p:cNvSpPr txBox="1"/>
          <p:nvPr/>
        </p:nvSpPr>
        <p:spPr>
          <a:xfrm>
            <a:off x="2475131" y="1828511"/>
            <a:ext cx="4771287" cy="246221"/>
          </a:xfrm>
          <a:prstGeom prst="rect">
            <a:avLst/>
          </a:prstGeom>
          <a:noFill/>
          <a:ln>
            <a:noFill/>
          </a:ln>
        </p:spPr>
        <p:txBody>
          <a:bodyPr spcFirstLastPara="1" wrap="square" lIns="91425" tIns="45700" rIns="91425" bIns="45700" anchor="t" anchorCtr="0">
            <a:noAutofit/>
          </a:bodyPr>
          <a:lstStyle/>
          <a:p>
            <a:pPr marL="0" marR="0" lvl="0" indent="0" algn="just" rtl="0">
              <a:spcBef>
                <a:spcPts val="0"/>
              </a:spcBef>
              <a:spcAft>
                <a:spcPts val="0"/>
              </a:spcAft>
              <a:buNone/>
            </a:pPr>
            <a:r>
              <a:rPr lang="es-CO" sz="1000">
                <a:solidFill>
                  <a:srgbClr val="7F7F7F"/>
                </a:solidFill>
                <a:latin typeface="Arial"/>
                <a:ea typeface="Arial"/>
                <a:cs typeface="Arial"/>
                <a:sym typeface="Arial"/>
              </a:rPr>
              <a:t>Descripción máximo 2 párrafos</a:t>
            </a:r>
            <a:endParaRPr/>
          </a:p>
        </p:txBody>
      </p:sp>
      <p:cxnSp>
        <p:nvCxnSpPr>
          <p:cNvPr id="445" name="Google Shape;445;g893620e1ce_28_0"/>
          <p:cNvCxnSpPr/>
          <p:nvPr/>
        </p:nvCxnSpPr>
        <p:spPr>
          <a:xfrm>
            <a:off x="2349304" y="3171090"/>
            <a:ext cx="10167" cy="1207871"/>
          </a:xfrm>
          <a:prstGeom prst="straightConnector1">
            <a:avLst/>
          </a:prstGeom>
          <a:noFill/>
          <a:ln w="9525" cap="flat" cmpd="sng">
            <a:solidFill>
              <a:schemeClr val="accent1"/>
            </a:solidFill>
            <a:prstDash val="solid"/>
            <a:miter lim="800000"/>
            <a:headEnd type="none" w="sm" len="sm"/>
            <a:tailEnd type="none" w="sm" len="sm"/>
          </a:ln>
        </p:spPr>
      </p:cxnSp>
      <p:pic>
        <p:nvPicPr>
          <p:cNvPr id="446" name="Google Shape;446;g893620e1ce_28_0"/>
          <p:cNvPicPr preferRelativeResize="0"/>
          <p:nvPr/>
        </p:nvPicPr>
        <p:blipFill rotWithShape="1">
          <a:blip r:embed="rId4">
            <a:alphaModFix/>
          </a:blip>
          <a:srcRect/>
          <a:stretch/>
        </p:blipFill>
        <p:spPr>
          <a:xfrm>
            <a:off x="2478210" y="3311642"/>
            <a:ext cx="527230" cy="581817"/>
          </a:xfrm>
          <a:prstGeom prst="rect">
            <a:avLst/>
          </a:prstGeom>
          <a:noFill/>
          <a:ln>
            <a:noFill/>
          </a:ln>
        </p:spPr>
      </p:pic>
      <p:pic>
        <p:nvPicPr>
          <p:cNvPr id="447" name="Google Shape;447;g893620e1ce_28_0"/>
          <p:cNvPicPr preferRelativeResize="0"/>
          <p:nvPr/>
        </p:nvPicPr>
        <p:blipFill rotWithShape="1">
          <a:blip r:embed="rId5">
            <a:alphaModFix/>
          </a:blip>
          <a:srcRect/>
          <a:stretch/>
        </p:blipFill>
        <p:spPr>
          <a:xfrm>
            <a:off x="4574992" y="3311641"/>
            <a:ext cx="653096" cy="653097"/>
          </a:xfrm>
          <a:prstGeom prst="rect">
            <a:avLst/>
          </a:prstGeom>
          <a:noFill/>
          <a:ln>
            <a:noFill/>
          </a:ln>
        </p:spPr>
      </p:pic>
      <p:pic>
        <p:nvPicPr>
          <p:cNvPr id="448" name="Google Shape;448;g893620e1ce_28_0"/>
          <p:cNvPicPr preferRelativeResize="0"/>
          <p:nvPr/>
        </p:nvPicPr>
        <p:blipFill rotWithShape="1">
          <a:blip r:embed="rId6">
            <a:alphaModFix/>
          </a:blip>
          <a:srcRect/>
          <a:stretch/>
        </p:blipFill>
        <p:spPr>
          <a:xfrm>
            <a:off x="9201993" y="3393396"/>
            <a:ext cx="498475" cy="500063"/>
          </a:xfrm>
          <a:prstGeom prst="rect">
            <a:avLst/>
          </a:prstGeom>
          <a:noFill/>
          <a:ln>
            <a:noFill/>
          </a:ln>
        </p:spPr>
      </p:pic>
      <p:pic>
        <p:nvPicPr>
          <p:cNvPr id="449" name="Google Shape;449;g893620e1ce_28_0"/>
          <p:cNvPicPr preferRelativeResize="0"/>
          <p:nvPr/>
        </p:nvPicPr>
        <p:blipFill rotWithShape="1">
          <a:blip r:embed="rId7">
            <a:alphaModFix/>
          </a:blip>
          <a:srcRect/>
          <a:stretch/>
        </p:blipFill>
        <p:spPr>
          <a:xfrm>
            <a:off x="6850728" y="3356884"/>
            <a:ext cx="534987" cy="536575"/>
          </a:xfrm>
          <a:prstGeom prst="rect">
            <a:avLst/>
          </a:prstGeom>
          <a:noFill/>
          <a:ln>
            <a:noFill/>
          </a:ln>
        </p:spPr>
      </p:pic>
      <p:sp>
        <p:nvSpPr>
          <p:cNvPr id="450" name="Google Shape;450;g893620e1ce_28_0"/>
          <p:cNvSpPr txBox="1"/>
          <p:nvPr/>
        </p:nvSpPr>
        <p:spPr>
          <a:xfrm>
            <a:off x="2966164" y="3271231"/>
            <a:ext cx="802433" cy="246221"/>
          </a:xfrm>
          <a:prstGeom prst="rect">
            <a:avLst/>
          </a:prstGeom>
          <a:noFill/>
          <a:ln>
            <a:noFill/>
          </a:ln>
        </p:spPr>
        <p:txBody>
          <a:bodyPr spcFirstLastPara="1" wrap="square" lIns="91425" tIns="45700" rIns="91425" bIns="45700" anchor="t" anchorCtr="0">
            <a:noAutofit/>
          </a:bodyPr>
          <a:lstStyle/>
          <a:p>
            <a:pPr marL="0" marR="0" lvl="0" indent="0" algn="just" rtl="0">
              <a:spcBef>
                <a:spcPts val="0"/>
              </a:spcBef>
              <a:spcAft>
                <a:spcPts val="0"/>
              </a:spcAft>
              <a:buNone/>
            </a:pPr>
            <a:r>
              <a:rPr lang="es-CO" sz="1000">
                <a:solidFill>
                  <a:srgbClr val="021C8A"/>
                </a:solidFill>
                <a:latin typeface="Arial"/>
                <a:ea typeface="Arial"/>
                <a:cs typeface="Arial"/>
                <a:sym typeface="Arial"/>
              </a:rPr>
              <a:t>LÍNEA</a:t>
            </a:r>
            <a:endParaRPr/>
          </a:p>
        </p:txBody>
      </p:sp>
      <p:cxnSp>
        <p:nvCxnSpPr>
          <p:cNvPr id="451" name="Google Shape;451;g893620e1ce_28_0"/>
          <p:cNvCxnSpPr/>
          <p:nvPr/>
        </p:nvCxnSpPr>
        <p:spPr>
          <a:xfrm>
            <a:off x="4494139" y="3171090"/>
            <a:ext cx="10167" cy="1207871"/>
          </a:xfrm>
          <a:prstGeom prst="straightConnector1">
            <a:avLst/>
          </a:prstGeom>
          <a:noFill/>
          <a:ln w="9525" cap="flat" cmpd="sng">
            <a:solidFill>
              <a:schemeClr val="accent1"/>
            </a:solidFill>
            <a:prstDash val="solid"/>
            <a:miter lim="800000"/>
            <a:headEnd type="none" w="sm" len="sm"/>
            <a:tailEnd type="none" w="sm" len="sm"/>
          </a:ln>
        </p:spPr>
      </p:cxnSp>
      <p:cxnSp>
        <p:nvCxnSpPr>
          <p:cNvPr id="452" name="Google Shape;452;g893620e1ce_28_0"/>
          <p:cNvCxnSpPr/>
          <p:nvPr/>
        </p:nvCxnSpPr>
        <p:spPr>
          <a:xfrm>
            <a:off x="6699964" y="3171090"/>
            <a:ext cx="10167" cy="1207871"/>
          </a:xfrm>
          <a:prstGeom prst="straightConnector1">
            <a:avLst/>
          </a:prstGeom>
          <a:noFill/>
          <a:ln w="9525" cap="flat" cmpd="sng">
            <a:solidFill>
              <a:schemeClr val="accent1"/>
            </a:solidFill>
            <a:prstDash val="solid"/>
            <a:miter lim="800000"/>
            <a:headEnd type="none" w="sm" len="sm"/>
            <a:tailEnd type="none" w="sm" len="sm"/>
          </a:ln>
        </p:spPr>
      </p:cxnSp>
      <p:cxnSp>
        <p:nvCxnSpPr>
          <p:cNvPr id="453" name="Google Shape;453;g893620e1ce_28_0"/>
          <p:cNvCxnSpPr/>
          <p:nvPr/>
        </p:nvCxnSpPr>
        <p:spPr>
          <a:xfrm>
            <a:off x="9084376" y="3171090"/>
            <a:ext cx="10167" cy="1207871"/>
          </a:xfrm>
          <a:prstGeom prst="straightConnector1">
            <a:avLst/>
          </a:prstGeom>
          <a:noFill/>
          <a:ln w="9525" cap="flat" cmpd="sng">
            <a:solidFill>
              <a:schemeClr val="accent1"/>
            </a:solidFill>
            <a:prstDash val="solid"/>
            <a:miter lim="800000"/>
            <a:headEnd type="none" w="sm" len="sm"/>
            <a:tailEnd type="none" w="sm" len="sm"/>
          </a:ln>
        </p:spPr>
      </p:cxnSp>
      <p:cxnSp>
        <p:nvCxnSpPr>
          <p:cNvPr id="454" name="Google Shape;454;g893620e1ce_28_0"/>
          <p:cNvCxnSpPr/>
          <p:nvPr/>
        </p:nvCxnSpPr>
        <p:spPr>
          <a:xfrm>
            <a:off x="11352139" y="3171090"/>
            <a:ext cx="10167" cy="1207871"/>
          </a:xfrm>
          <a:prstGeom prst="straightConnector1">
            <a:avLst/>
          </a:prstGeom>
          <a:noFill/>
          <a:ln w="9525" cap="flat" cmpd="sng">
            <a:solidFill>
              <a:schemeClr val="accent1"/>
            </a:solidFill>
            <a:prstDash val="solid"/>
            <a:miter lim="800000"/>
            <a:headEnd type="none" w="sm" len="sm"/>
            <a:tailEnd type="none" w="sm" len="sm"/>
          </a:ln>
        </p:spPr>
      </p:cxnSp>
      <p:sp>
        <p:nvSpPr>
          <p:cNvPr id="455" name="Google Shape;455;g893620e1ce_28_0"/>
          <p:cNvSpPr txBox="1"/>
          <p:nvPr/>
        </p:nvSpPr>
        <p:spPr>
          <a:xfrm>
            <a:off x="5310779" y="3271231"/>
            <a:ext cx="802433" cy="246221"/>
          </a:xfrm>
          <a:prstGeom prst="rect">
            <a:avLst/>
          </a:prstGeom>
          <a:noFill/>
          <a:ln>
            <a:noFill/>
          </a:ln>
        </p:spPr>
        <p:txBody>
          <a:bodyPr spcFirstLastPara="1" wrap="square" lIns="91425" tIns="45700" rIns="91425" bIns="45700" anchor="t" anchorCtr="0">
            <a:noAutofit/>
          </a:bodyPr>
          <a:lstStyle/>
          <a:p>
            <a:pPr marL="0" marR="0" lvl="0" indent="0" algn="just" rtl="0">
              <a:spcBef>
                <a:spcPts val="0"/>
              </a:spcBef>
              <a:spcAft>
                <a:spcPts val="0"/>
              </a:spcAft>
              <a:buNone/>
            </a:pPr>
            <a:r>
              <a:rPr lang="es-CO" sz="1000">
                <a:solidFill>
                  <a:srgbClr val="021C8A"/>
                </a:solidFill>
                <a:latin typeface="Arial"/>
                <a:ea typeface="Arial"/>
                <a:cs typeface="Arial"/>
                <a:sym typeface="Arial"/>
              </a:rPr>
              <a:t>TOTAL</a:t>
            </a:r>
            <a:endParaRPr/>
          </a:p>
        </p:txBody>
      </p:sp>
      <p:sp>
        <p:nvSpPr>
          <p:cNvPr id="456" name="Google Shape;456;g893620e1ce_28_0"/>
          <p:cNvSpPr txBox="1"/>
          <p:nvPr/>
        </p:nvSpPr>
        <p:spPr>
          <a:xfrm>
            <a:off x="7482169" y="3271231"/>
            <a:ext cx="1586283" cy="246221"/>
          </a:xfrm>
          <a:prstGeom prst="rect">
            <a:avLst/>
          </a:prstGeom>
          <a:noFill/>
          <a:ln>
            <a:noFill/>
          </a:ln>
        </p:spPr>
        <p:txBody>
          <a:bodyPr spcFirstLastPara="1" wrap="square" lIns="91425" tIns="45700" rIns="91425" bIns="45700" anchor="t" anchorCtr="0">
            <a:noAutofit/>
          </a:bodyPr>
          <a:lstStyle/>
          <a:p>
            <a:pPr marL="0" marR="0" lvl="0" indent="0" algn="just" rtl="0">
              <a:spcBef>
                <a:spcPts val="0"/>
              </a:spcBef>
              <a:spcAft>
                <a:spcPts val="0"/>
              </a:spcAft>
              <a:buNone/>
            </a:pPr>
            <a:r>
              <a:rPr lang="es-CO" sz="1000">
                <a:solidFill>
                  <a:srgbClr val="021C8A"/>
                </a:solidFill>
                <a:latin typeface="Arial"/>
                <a:ea typeface="Arial"/>
                <a:cs typeface="Arial"/>
                <a:sym typeface="Arial"/>
              </a:rPr>
              <a:t>PLAZO EJECUCIÓN</a:t>
            </a:r>
            <a:endParaRPr/>
          </a:p>
        </p:txBody>
      </p:sp>
      <p:sp>
        <p:nvSpPr>
          <p:cNvPr id="457" name="Google Shape;457;g893620e1ce_28_0"/>
          <p:cNvSpPr txBox="1"/>
          <p:nvPr/>
        </p:nvSpPr>
        <p:spPr>
          <a:xfrm>
            <a:off x="9877517" y="3271231"/>
            <a:ext cx="1453821" cy="246221"/>
          </a:xfrm>
          <a:prstGeom prst="rect">
            <a:avLst/>
          </a:prstGeom>
          <a:noFill/>
          <a:ln>
            <a:noFill/>
          </a:ln>
        </p:spPr>
        <p:txBody>
          <a:bodyPr spcFirstLastPara="1" wrap="square" lIns="91425" tIns="45700" rIns="91425" bIns="45700" anchor="t" anchorCtr="0">
            <a:noAutofit/>
          </a:bodyPr>
          <a:lstStyle/>
          <a:p>
            <a:pPr marL="0" marR="0" lvl="0" indent="0" algn="just" rtl="0">
              <a:spcBef>
                <a:spcPts val="0"/>
              </a:spcBef>
              <a:spcAft>
                <a:spcPts val="0"/>
              </a:spcAft>
              <a:buNone/>
            </a:pPr>
            <a:r>
              <a:rPr lang="es-CO" sz="1000">
                <a:solidFill>
                  <a:srgbClr val="021C8A"/>
                </a:solidFill>
                <a:latin typeface="Arial"/>
                <a:ea typeface="Arial"/>
                <a:cs typeface="Arial"/>
                <a:sym typeface="Arial"/>
              </a:rPr>
              <a:t>CITAR ALIADOS</a:t>
            </a:r>
            <a:endParaRPr/>
          </a:p>
        </p:txBody>
      </p:sp>
      <p:sp>
        <p:nvSpPr>
          <p:cNvPr id="458" name="Google Shape;458;g893620e1ce_28_0"/>
          <p:cNvSpPr txBox="1"/>
          <p:nvPr/>
        </p:nvSpPr>
        <p:spPr>
          <a:xfrm>
            <a:off x="5235008" y="3534609"/>
            <a:ext cx="1521976" cy="307777"/>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s-CO" sz="1400" b="1">
                <a:solidFill>
                  <a:schemeClr val="dk1"/>
                </a:solidFill>
                <a:latin typeface="Arial"/>
                <a:ea typeface="Arial"/>
                <a:cs typeface="Arial"/>
                <a:sym typeface="Arial"/>
              </a:rPr>
              <a:t>$558.089,64</a:t>
            </a:r>
            <a:endParaRPr sz="1400" b="1">
              <a:solidFill>
                <a:schemeClr val="dk1"/>
              </a:solidFill>
              <a:latin typeface="Arial"/>
              <a:ea typeface="Arial"/>
              <a:cs typeface="Arial"/>
              <a:sym typeface="Arial"/>
            </a:endParaRPr>
          </a:p>
        </p:txBody>
      </p:sp>
      <p:sp>
        <p:nvSpPr>
          <p:cNvPr id="459" name="Google Shape;459;g893620e1ce_28_0"/>
          <p:cNvSpPr txBox="1"/>
          <p:nvPr/>
        </p:nvSpPr>
        <p:spPr>
          <a:xfrm>
            <a:off x="5258454" y="3874682"/>
            <a:ext cx="1521976" cy="307777"/>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s-CO" sz="1400" b="1">
                <a:solidFill>
                  <a:srgbClr val="021C8A"/>
                </a:solidFill>
                <a:latin typeface="Arial"/>
                <a:ea typeface="Arial"/>
                <a:cs typeface="Arial"/>
                <a:sym typeface="Arial"/>
              </a:rPr>
              <a:t>MIL</a:t>
            </a:r>
            <a:endParaRPr/>
          </a:p>
        </p:txBody>
      </p:sp>
      <p:sp>
        <p:nvSpPr>
          <p:cNvPr id="460" name="Google Shape;460;g893620e1ce_28_0"/>
          <p:cNvSpPr txBox="1"/>
          <p:nvPr/>
        </p:nvSpPr>
        <p:spPr>
          <a:xfrm>
            <a:off x="5258454" y="4037840"/>
            <a:ext cx="1521976" cy="307777"/>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s-CO" sz="1400" b="1">
                <a:solidFill>
                  <a:srgbClr val="021C8A"/>
                </a:solidFill>
                <a:latin typeface="Arial"/>
                <a:ea typeface="Arial"/>
                <a:cs typeface="Arial"/>
                <a:sym typeface="Arial"/>
              </a:rPr>
              <a:t>MILLONES</a:t>
            </a:r>
            <a:endParaRPr/>
          </a:p>
        </p:txBody>
      </p:sp>
      <p:sp>
        <p:nvSpPr>
          <p:cNvPr id="461" name="Google Shape;461;g893620e1ce_28_0"/>
          <p:cNvSpPr/>
          <p:nvPr/>
        </p:nvSpPr>
        <p:spPr>
          <a:xfrm>
            <a:off x="2347748" y="1809167"/>
            <a:ext cx="9001753" cy="1370431"/>
          </a:xfrm>
          <a:prstGeom prst="rect">
            <a:avLst/>
          </a:prstGeom>
          <a:solidFill>
            <a:schemeClr val="lt1"/>
          </a:solidFill>
          <a:ln w="9525" cap="flat" cmpd="sng">
            <a:solidFill>
              <a:srgbClr val="021C8A"/>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62" name="Google Shape;462;g893620e1ce_28_0"/>
          <p:cNvSpPr/>
          <p:nvPr/>
        </p:nvSpPr>
        <p:spPr>
          <a:xfrm>
            <a:off x="339970" y="4538270"/>
            <a:ext cx="1996056" cy="1370431"/>
          </a:xfrm>
          <a:prstGeom prst="rect">
            <a:avLst/>
          </a:prstGeom>
          <a:solidFill>
            <a:srgbClr val="D8E2F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63" name="Google Shape;463;g893620e1ce_28_0"/>
          <p:cNvSpPr txBox="1"/>
          <p:nvPr/>
        </p:nvSpPr>
        <p:spPr>
          <a:xfrm>
            <a:off x="4609948" y="4477623"/>
            <a:ext cx="1460980" cy="246221"/>
          </a:xfrm>
          <a:prstGeom prst="rect">
            <a:avLst/>
          </a:prstGeom>
          <a:noFill/>
          <a:ln>
            <a:noFill/>
          </a:ln>
        </p:spPr>
        <p:txBody>
          <a:bodyPr spcFirstLastPara="1" wrap="square" lIns="91425" tIns="45700" rIns="91425" bIns="45700" anchor="t" anchorCtr="0">
            <a:noAutofit/>
          </a:bodyPr>
          <a:lstStyle/>
          <a:p>
            <a:pPr marL="0" marR="0" lvl="0" indent="0" algn="just" rtl="0">
              <a:spcBef>
                <a:spcPts val="0"/>
              </a:spcBef>
              <a:spcAft>
                <a:spcPts val="0"/>
              </a:spcAft>
              <a:buNone/>
            </a:pPr>
            <a:r>
              <a:rPr lang="es-CO" sz="1000">
                <a:solidFill>
                  <a:srgbClr val="021C8A"/>
                </a:solidFill>
                <a:latin typeface="Arial"/>
                <a:ea typeface="Arial"/>
                <a:cs typeface="Arial"/>
                <a:sym typeface="Arial"/>
              </a:rPr>
              <a:t>Descripción Impacto</a:t>
            </a:r>
            <a:endParaRPr/>
          </a:p>
        </p:txBody>
      </p:sp>
      <p:sp>
        <p:nvSpPr>
          <p:cNvPr id="464" name="Google Shape;464;g893620e1ce_28_0"/>
          <p:cNvSpPr/>
          <p:nvPr/>
        </p:nvSpPr>
        <p:spPr>
          <a:xfrm>
            <a:off x="2386842" y="4538270"/>
            <a:ext cx="2117461" cy="1370431"/>
          </a:xfrm>
          <a:prstGeom prst="rect">
            <a:avLst/>
          </a:prstGeom>
          <a:solidFill>
            <a:srgbClr val="D8E2F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cxnSp>
        <p:nvCxnSpPr>
          <p:cNvPr id="465" name="Google Shape;465;g893620e1ce_28_0"/>
          <p:cNvCxnSpPr/>
          <p:nvPr/>
        </p:nvCxnSpPr>
        <p:spPr>
          <a:xfrm>
            <a:off x="6699964" y="1943009"/>
            <a:ext cx="0" cy="1096409"/>
          </a:xfrm>
          <a:prstGeom prst="straightConnector1">
            <a:avLst/>
          </a:prstGeom>
          <a:noFill/>
          <a:ln w="9525" cap="flat" cmpd="sng">
            <a:solidFill>
              <a:schemeClr val="accent1"/>
            </a:solidFill>
            <a:prstDash val="solid"/>
            <a:miter lim="800000"/>
            <a:headEnd type="none" w="sm" len="sm"/>
            <a:tailEnd type="none" w="sm" len="sm"/>
          </a:ln>
        </p:spPr>
      </p:cxnSp>
      <p:sp>
        <p:nvSpPr>
          <p:cNvPr id="466" name="Google Shape;466;g893620e1ce_28_0"/>
          <p:cNvSpPr txBox="1"/>
          <p:nvPr/>
        </p:nvSpPr>
        <p:spPr>
          <a:xfrm>
            <a:off x="899523" y="5069597"/>
            <a:ext cx="876950" cy="307777"/>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s-CO" sz="1400" b="1">
                <a:solidFill>
                  <a:schemeClr val="lt1"/>
                </a:solidFill>
                <a:latin typeface="Arial"/>
                <a:ea typeface="Arial"/>
                <a:cs typeface="Arial"/>
                <a:sym typeface="Arial"/>
              </a:rPr>
              <a:t>FOTO 1</a:t>
            </a:r>
            <a:endParaRPr/>
          </a:p>
        </p:txBody>
      </p:sp>
      <p:sp>
        <p:nvSpPr>
          <p:cNvPr id="467" name="Google Shape;467;g893620e1ce_28_0"/>
          <p:cNvSpPr txBox="1"/>
          <p:nvPr/>
        </p:nvSpPr>
        <p:spPr>
          <a:xfrm>
            <a:off x="3074466" y="5069597"/>
            <a:ext cx="876950" cy="307777"/>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s-CO" sz="1400" b="1">
                <a:solidFill>
                  <a:schemeClr val="lt1"/>
                </a:solidFill>
                <a:latin typeface="Arial"/>
                <a:ea typeface="Arial"/>
                <a:cs typeface="Arial"/>
                <a:sym typeface="Arial"/>
              </a:rPr>
              <a:t>FOTO 2</a:t>
            </a:r>
            <a:endParaRPr/>
          </a:p>
        </p:txBody>
      </p:sp>
      <p:sp>
        <p:nvSpPr>
          <p:cNvPr id="468" name="Google Shape;468;g893620e1ce_28_0"/>
          <p:cNvSpPr txBox="1"/>
          <p:nvPr/>
        </p:nvSpPr>
        <p:spPr>
          <a:xfrm>
            <a:off x="2393287" y="1768471"/>
            <a:ext cx="4259700" cy="1400400"/>
          </a:xfrm>
          <a:prstGeom prst="rect">
            <a:avLst/>
          </a:prstGeom>
          <a:noFill/>
          <a:ln>
            <a:noFill/>
          </a:ln>
        </p:spPr>
        <p:txBody>
          <a:bodyPr spcFirstLastPara="1" wrap="square" lIns="91425" tIns="45700" rIns="91425" bIns="45700" anchor="t" anchorCtr="0">
            <a:noAutofit/>
          </a:bodyPr>
          <a:lstStyle/>
          <a:p>
            <a:pPr marL="0" marR="0" lvl="0" indent="0" algn="just" rtl="0">
              <a:spcBef>
                <a:spcPts val="0"/>
              </a:spcBef>
              <a:spcAft>
                <a:spcPts val="0"/>
              </a:spcAft>
              <a:buNone/>
            </a:pPr>
            <a:r>
              <a:rPr lang="es-CO" sz="850">
                <a:solidFill>
                  <a:schemeClr val="dk1"/>
                </a:solidFill>
                <a:latin typeface="Calibri"/>
                <a:ea typeface="Calibri"/>
                <a:cs typeface="Calibri"/>
                <a:sym typeface="Calibri"/>
              </a:rPr>
              <a:t>Según la Asociación Colombiana de Sociedades, el país tiene actualmente una capacidad instalada de 5.300 camas en UCI. Sin embargo, solo entre el 10% y el 15% tienen un aislamiento adecuado para atender a pacientes con COVID-19 grave. Esto significa que en caso de una emergencia el umbral del sistema para pacientes críticos estaría limitado a 750 camas verdaderamente aislados. Por lo anterior los ventiladores mecánicos no son suficientes y, en la emergencia actual, su demanda está creciendo exponencialmente en el mundo. Por esta razón, y previendo la escasez de equipos que podrían ocurrir en las UCI del país, es necesario proporcionar mecanismos que garanticen el acceso a tecnologías de ventilación mecánica de fabricación rápida y altamente confiables para la operación continua durante la emergencia de salud. </a:t>
            </a:r>
            <a:endParaRPr sz="850">
              <a:solidFill>
                <a:schemeClr val="dk1"/>
              </a:solidFill>
              <a:latin typeface="Calibri"/>
              <a:ea typeface="Calibri"/>
              <a:cs typeface="Calibri"/>
              <a:sym typeface="Calibri"/>
            </a:endParaRPr>
          </a:p>
        </p:txBody>
      </p:sp>
      <p:sp>
        <p:nvSpPr>
          <p:cNvPr id="469" name="Google Shape;469;g893620e1ce_28_0"/>
          <p:cNvSpPr txBox="1"/>
          <p:nvPr/>
        </p:nvSpPr>
        <p:spPr>
          <a:xfrm>
            <a:off x="6789259" y="1760301"/>
            <a:ext cx="4560300" cy="14004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s-CO" sz="850">
                <a:solidFill>
                  <a:schemeClr val="dk1"/>
                </a:solidFill>
                <a:latin typeface="Calibri"/>
                <a:ea typeface="Calibri"/>
                <a:cs typeface="Calibri"/>
                <a:sym typeface="Calibri"/>
              </a:rPr>
              <a:t>Nuestra aporte y solución, está compuesto por 3 elementos: </a:t>
            </a:r>
            <a:endParaRPr/>
          </a:p>
          <a:p>
            <a:pPr marL="0" marR="0" lvl="0" indent="0" algn="just" rtl="0">
              <a:spcBef>
                <a:spcPts val="0"/>
              </a:spcBef>
              <a:spcAft>
                <a:spcPts val="0"/>
              </a:spcAft>
              <a:buNone/>
            </a:pPr>
            <a:r>
              <a:rPr lang="es-CO" sz="850">
                <a:solidFill>
                  <a:schemeClr val="dk1"/>
                </a:solidFill>
                <a:latin typeface="Calibri"/>
                <a:ea typeface="Calibri"/>
                <a:cs typeface="Calibri"/>
                <a:sym typeface="Calibri"/>
              </a:rPr>
              <a:t>1- Una tecnología de ventilación mecánica asistida de diseño In House, de bajo costo y fácil fabricación, elaborada completamente con materiales disponibles en el país y pleno cumplimiento de los protocolos de higienización que garantizan su uso hospitalario</a:t>
            </a:r>
            <a:endParaRPr/>
          </a:p>
          <a:p>
            <a:pPr marL="0" marR="0" lvl="0" indent="0" algn="l" rtl="0">
              <a:spcBef>
                <a:spcPts val="0"/>
              </a:spcBef>
              <a:spcAft>
                <a:spcPts val="0"/>
              </a:spcAft>
              <a:buNone/>
            </a:pPr>
            <a:r>
              <a:rPr lang="es-CO" sz="850">
                <a:solidFill>
                  <a:schemeClr val="dk1"/>
                </a:solidFill>
                <a:latin typeface="Calibri"/>
                <a:ea typeface="Calibri"/>
                <a:cs typeface="Calibri"/>
                <a:sym typeface="Calibri"/>
              </a:rPr>
              <a:t>2- Un dispositivo articulado con un protocolo de comunicación para captura de información de máquina acoplado a un paciente que permitirá capturar en tiempo real parámetros de operación que puedan ser medidos en cada dispositivo.</a:t>
            </a:r>
            <a:endParaRPr/>
          </a:p>
          <a:p>
            <a:pPr marL="0" marR="0" lvl="0" indent="0" algn="l" rtl="0">
              <a:spcBef>
                <a:spcPts val="0"/>
              </a:spcBef>
              <a:spcAft>
                <a:spcPts val="0"/>
              </a:spcAft>
              <a:buNone/>
            </a:pPr>
            <a:r>
              <a:rPr lang="es-CO" sz="850">
                <a:solidFill>
                  <a:schemeClr val="dk1"/>
                </a:solidFill>
                <a:latin typeface="Calibri"/>
                <a:ea typeface="Calibri"/>
                <a:cs typeface="Calibri"/>
                <a:sym typeface="Calibri"/>
              </a:rPr>
              <a:t>3-Un software de gestión y asistencia médica en forma de aplicación celular y página web, para interconexión de pacientes, centros hospitalarios y profesionales de salud con el fin de crear bases de datos y perfiles médicos por paciente para un tratamiento efectivo y personalizado.</a:t>
            </a:r>
            <a:endParaRPr sz="850">
              <a:solidFill>
                <a:schemeClr val="dk1"/>
              </a:solidFill>
              <a:latin typeface="Calibri"/>
              <a:ea typeface="Calibri"/>
              <a:cs typeface="Calibri"/>
              <a:sym typeface="Calibri"/>
            </a:endParaRPr>
          </a:p>
        </p:txBody>
      </p:sp>
      <p:sp>
        <p:nvSpPr>
          <p:cNvPr id="470" name="Google Shape;470;g893620e1ce_28_0"/>
          <p:cNvSpPr txBox="1"/>
          <p:nvPr/>
        </p:nvSpPr>
        <p:spPr>
          <a:xfrm>
            <a:off x="4504306" y="4663204"/>
            <a:ext cx="3172844" cy="2046714"/>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s-CO" sz="900">
                <a:solidFill>
                  <a:schemeClr val="dk1"/>
                </a:solidFill>
                <a:latin typeface="Calibri"/>
                <a:ea typeface="Calibri"/>
                <a:cs typeface="Calibri"/>
                <a:sym typeface="Calibri"/>
              </a:rPr>
              <a:t>HopeBreath: es un dispositivo ventilación mecánica asistida mínima, desarrollado para tratar pacientes que padecen Infección respiratoria aguda y sus productos asociados nos permitirían:</a:t>
            </a:r>
            <a:endParaRPr/>
          </a:p>
          <a:p>
            <a:pPr marL="0" marR="0" lvl="0" indent="0" algn="just" rtl="0">
              <a:spcBef>
                <a:spcPts val="0"/>
              </a:spcBef>
              <a:spcAft>
                <a:spcPts val="0"/>
              </a:spcAft>
              <a:buNone/>
            </a:pPr>
            <a:r>
              <a:rPr lang="es-CO" sz="900">
                <a:solidFill>
                  <a:schemeClr val="dk1"/>
                </a:solidFill>
                <a:latin typeface="Calibri"/>
                <a:ea typeface="Calibri"/>
                <a:cs typeface="Calibri"/>
                <a:sym typeface="Calibri"/>
              </a:rPr>
              <a:t>1- Realizar monitoreo remoto, de los pacientes a los que brindamos soporte respiratorio, con profesionales en distintos lugares en tiempo real.</a:t>
            </a:r>
            <a:endParaRPr sz="900">
              <a:solidFill>
                <a:schemeClr val="dk1"/>
              </a:solidFill>
              <a:latin typeface="Calibri"/>
              <a:ea typeface="Calibri"/>
              <a:cs typeface="Calibri"/>
              <a:sym typeface="Calibri"/>
            </a:endParaRPr>
          </a:p>
          <a:p>
            <a:pPr marL="0" marR="0" lvl="0" indent="0" algn="l" rtl="0">
              <a:spcBef>
                <a:spcPts val="0"/>
              </a:spcBef>
              <a:spcAft>
                <a:spcPts val="0"/>
              </a:spcAft>
              <a:buNone/>
            </a:pPr>
            <a:r>
              <a:rPr lang="es-CO" sz="900">
                <a:solidFill>
                  <a:schemeClr val="dk1"/>
                </a:solidFill>
                <a:latin typeface="Calibri"/>
                <a:ea typeface="Calibri"/>
                <a:cs typeface="Calibri"/>
                <a:sym typeface="Calibri"/>
              </a:rPr>
              <a:t>2- Determinar la distribución de información en tiempo real, para un mayor entendimiento del COVID en el país, creando perfiles epidemiológicos basados en información demográfica, evolución clínica y factores de comorbilidad por cada paciente.</a:t>
            </a:r>
            <a:endParaRPr/>
          </a:p>
          <a:p>
            <a:pPr marL="0" marR="0" lvl="0" indent="0" algn="l" rtl="0">
              <a:spcBef>
                <a:spcPts val="0"/>
              </a:spcBef>
              <a:spcAft>
                <a:spcPts val="0"/>
              </a:spcAft>
              <a:buNone/>
            </a:pPr>
            <a:r>
              <a:rPr lang="es-CO" sz="900">
                <a:solidFill>
                  <a:schemeClr val="dk1"/>
                </a:solidFill>
                <a:latin typeface="Calibri"/>
                <a:ea typeface="Calibri"/>
                <a:cs typeface="Calibri"/>
                <a:sym typeface="Calibri"/>
              </a:rPr>
              <a:t>3-Basado en el concepto de Internet de las Cosas (IoT) lograríamos una gran articulación tecnológica que permite integrar otros dispositivos a nuestra solución</a:t>
            </a:r>
            <a:r>
              <a:rPr lang="es-CO" sz="1000">
                <a:solidFill>
                  <a:schemeClr val="dk1"/>
                </a:solidFill>
                <a:latin typeface="Calibri"/>
                <a:ea typeface="Calibri"/>
                <a:cs typeface="Calibri"/>
                <a:sym typeface="Calibri"/>
              </a:rPr>
              <a:t>. </a:t>
            </a:r>
            <a:endParaRPr sz="1000">
              <a:solidFill>
                <a:schemeClr val="dk1"/>
              </a:solidFill>
              <a:latin typeface="Calibri"/>
              <a:ea typeface="Calibri"/>
              <a:cs typeface="Calibri"/>
              <a:sym typeface="Calibri"/>
            </a:endParaRPr>
          </a:p>
        </p:txBody>
      </p:sp>
      <p:sp>
        <p:nvSpPr>
          <p:cNvPr id="471" name="Google Shape;471;g893620e1ce_28_0"/>
          <p:cNvSpPr txBox="1"/>
          <p:nvPr/>
        </p:nvSpPr>
        <p:spPr>
          <a:xfrm>
            <a:off x="2940614" y="3534609"/>
            <a:ext cx="1189042" cy="861774"/>
          </a:xfrm>
          <a:prstGeom prst="rect">
            <a:avLst/>
          </a:prstGeom>
          <a:noFill/>
          <a:ln>
            <a:noFill/>
          </a:ln>
        </p:spPr>
        <p:txBody>
          <a:bodyPr spcFirstLastPara="1" wrap="square" lIns="91425" tIns="45700" rIns="91425" bIns="45700" anchor="t" anchorCtr="0">
            <a:noAutofit/>
          </a:bodyPr>
          <a:lstStyle/>
          <a:p>
            <a:pPr marL="0" marR="0" lvl="0" indent="0" algn="just" rtl="0">
              <a:spcBef>
                <a:spcPts val="0"/>
              </a:spcBef>
              <a:spcAft>
                <a:spcPts val="0"/>
              </a:spcAft>
              <a:buNone/>
            </a:pPr>
            <a:r>
              <a:rPr lang="es-CO" sz="1000">
                <a:solidFill>
                  <a:schemeClr val="dk1"/>
                </a:solidFill>
                <a:latin typeface="Arial"/>
                <a:ea typeface="Arial"/>
                <a:cs typeface="Arial"/>
                <a:sym typeface="Arial"/>
              </a:rPr>
              <a:t>Fomento de la innovación y desarrollo tecnológico en las empresas</a:t>
            </a:r>
            <a:endParaRPr sz="1000">
              <a:solidFill>
                <a:schemeClr val="dk1"/>
              </a:solidFill>
              <a:latin typeface="Arial"/>
              <a:ea typeface="Arial"/>
              <a:cs typeface="Arial"/>
              <a:sym typeface="Arial"/>
            </a:endParaRPr>
          </a:p>
        </p:txBody>
      </p:sp>
      <p:sp>
        <p:nvSpPr>
          <p:cNvPr id="472" name="Google Shape;472;g893620e1ce_28_0"/>
          <p:cNvSpPr txBox="1"/>
          <p:nvPr/>
        </p:nvSpPr>
        <p:spPr>
          <a:xfrm>
            <a:off x="7489168" y="3534609"/>
            <a:ext cx="1189042" cy="24622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s-CO" sz="1000">
                <a:solidFill>
                  <a:schemeClr val="dk1"/>
                </a:solidFill>
                <a:latin typeface="Arial"/>
                <a:ea typeface="Arial"/>
                <a:cs typeface="Arial"/>
                <a:sym typeface="Arial"/>
              </a:rPr>
              <a:t>6 meses</a:t>
            </a:r>
            <a:endParaRPr sz="1000">
              <a:solidFill>
                <a:schemeClr val="dk1"/>
              </a:solidFill>
              <a:latin typeface="Arial"/>
              <a:ea typeface="Arial"/>
              <a:cs typeface="Arial"/>
              <a:sym typeface="Arial"/>
            </a:endParaRPr>
          </a:p>
        </p:txBody>
      </p:sp>
      <p:sp>
        <p:nvSpPr>
          <p:cNvPr id="473" name="Google Shape;473;g893620e1ce_28_0"/>
          <p:cNvSpPr txBox="1"/>
          <p:nvPr/>
        </p:nvSpPr>
        <p:spPr>
          <a:xfrm>
            <a:off x="9643311" y="3534609"/>
            <a:ext cx="1688027" cy="246221"/>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s-CO" sz="1000" b="1">
                <a:solidFill>
                  <a:schemeClr val="dk1"/>
                </a:solidFill>
                <a:latin typeface="Arial"/>
                <a:ea typeface="Arial"/>
                <a:cs typeface="Arial"/>
                <a:sym typeface="Arial"/>
              </a:rPr>
              <a:t>SENA Regional Atlántico</a:t>
            </a:r>
            <a:endParaRPr sz="1000" b="1">
              <a:solidFill>
                <a:schemeClr val="dk1"/>
              </a:solidFill>
              <a:latin typeface="Arial"/>
              <a:ea typeface="Arial"/>
              <a:cs typeface="Arial"/>
              <a:sym typeface="Arial"/>
            </a:endParaRPr>
          </a:p>
        </p:txBody>
      </p:sp>
      <p:pic>
        <p:nvPicPr>
          <p:cNvPr id="474" name="Google Shape;474;g893620e1ce_28_0"/>
          <p:cNvPicPr preferRelativeResize="0"/>
          <p:nvPr/>
        </p:nvPicPr>
        <p:blipFill rotWithShape="1">
          <a:blip r:embed="rId8">
            <a:alphaModFix/>
          </a:blip>
          <a:srcRect/>
          <a:stretch/>
        </p:blipFill>
        <p:spPr>
          <a:xfrm>
            <a:off x="254692" y="1711277"/>
            <a:ext cx="1116054" cy="1116054"/>
          </a:xfrm>
          <a:prstGeom prst="rect">
            <a:avLst/>
          </a:prstGeom>
          <a:noFill/>
          <a:ln>
            <a:noFill/>
          </a:ln>
        </p:spPr>
      </p:pic>
      <p:pic>
        <p:nvPicPr>
          <p:cNvPr id="475" name="Google Shape;475;g893620e1ce_28_0"/>
          <p:cNvPicPr preferRelativeResize="0"/>
          <p:nvPr/>
        </p:nvPicPr>
        <p:blipFill rotWithShape="1">
          <a:blip r:embed="rId9">
            <a:alphaModFix/>
          </a:blip>
          <a:srcRect/>
          <a:stretch/>
        </p:blipFill>
        <p:spPr>
          <a:xfrm>
            <a:off x="741616" y="2539149"/>
            <a:ext cx="1425589" cy="1425589"/>
          </a:xfrm>
          <a:prstGeom prst="rect">
            <a:avLst/>
          </a:prstGeom>
          <a:noFill/>
          <a:ln>
            <a:noFill/>
          </a:ln>
        </p:spPr>
      </p:pic>
      <p:pic>
        <p:nvPicPr>
          <p:cNvPr id="476" name="Google Shape;476;g893620e1ce_28_0"/>
          <p:cNvPicPr preferRelativeResize="0"/>
          <p:nvPr/>
        </p:nvPicPr>
        <p:blipFill rotWithShape="1">
          <a:blip r:embed="rId10">
            <a:alphaModFix/>
          </a:blip>
          <a:srcRect l="30069" t="28635" r="26310" b="20111"/>
          <a:stretch/>
        </p:blipFill>
        <p:spPr>
          <a:xfrm>
            <a:off x="199126" y="4520901"/>
            <a:ext cx="2127001" cy="1405168"/>
          </a:xfrm>
          <a:prstGeom prst="roundRect">
            <a:avLst>
              <a:gd name="adj" fmla="val 8594"/>
            </a:avLst>
          </a:prstGeom>
          <a:solidFill>
            <a:srgbClr val="ECECEC"/>
          </a:solidFill>
          <a:ln>
            <a:noFill/>
          </a:ln>
          <a:effectLst>
            <a:reflection stA="38000" endPos="28000" dist="5000" dir="5400000" sy="-100000" algn="bl" rotWithShape="0"/>
          </a:effectLst>
        </p:spPr>
      </p:pic>
      <p:pic>
        <p:nvPicPr>
          <p:cNvPr id="477" name="Google Shape;477;g893620e1ce_28_0"/>
          <p:cNvPicPr preferRelativeResize="0"/>
          <p:nvPr/>
        </p:nvPicPr>
        <p:blipFill rotWithShape="1">
          <a:blip r:embed="rId11">
            <a:alphaModFix/>
          </a:blip>
          <a:srcRect l="15397" t="12313" r="20078" b="9151"/>
          <a:stretch/>
        </p:blipFill>
        <p:spPr>
          <a:xfrm>
            <a:off x="2409712" y="4514813"/>
            <a:ext cx="2070181" cy="1417344"/>
          </a:xfrm>
          <a:prstGeom prst="roundRect">
            <a:avLst>
              <a:gd name="adj" fmla="val 8594"/>
            </a:avLst>
          </a:prstGeom>
          <a:solidFill>
            <a:srgbClr val="ECECEC"/>
          </a:solidFill>
          <a:ln>
            <a:noFill/>
          </a:ln>
          <a:effectLst>
            <a:reflection stA="38000" endPos="28000" dist="5000" dir="5400000" sy="-100000" algn="bl" rotWithShape="0"/>
          </a:effec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481"/>
        <p:cNvGrpSpPr/>
        <p:nvPr/>
      </p:nvGrpSpPr>
      <p:grpSpPr>
        <a:xfrm>
          <a:off x="0" y="0"/>
          <a:ext cx="0" cy="0"/>
          <a:chOff x="0" y="0"/>
          <a:chExt cx="0" cy="0"/>
        </a:xfrm>
      </p:grpSpPr>
      <p:pic>
        <p:nvPicPr>
          <p:cNvPr id="482" name="Google Shape;482;g893620e1ce_3_75"/>
          <p:cNvPicPr preferRelativeResize="0"/>
          <p:nvPr/>
        </p:nvPicPr>
        <p:blipFill rotWithShape="1">
          <a:blip r:embed="rId3">
            <a:alphaModFix/>
          </a:blip>
          <a:srcRect/>
          <a:stretch/>
        </p:blipFill>
        <p:spPr>
          <a:xfrm>
            <a:off x="-31772" y="-35604"/>
            <a:ext cx="12192000" cy="6858000"/>
          </a:xfrm>
          <a:prstGeom prst="rect">
            <a:avLst/>
          </a:prstGeom>
          <a:noFill/>
          <a:ln>
            <a:noFill/>
          </a:ln>
        </p:spPr>
      </p:pic>
      <p:sp>
        <p:nvSpPr>
          <p:cNvPr id="483" name="Google Shape;483;g893620e1ce_3_75"/>
          <p:cNvSpPr txBox="1"/>
          <p:nvPr/>
        </p:nvSpPr>
        <p:spPr>
          <a:xfrm>
            <a:off x="5651072" y="486019"/>
            <a:ext cx="3561300" cy="10158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s-CO" sz="1500" b="1" i="0" u="none" strike="noStrike" cap="none">
                <a:solidFill>
                  <a:schemeClr val="dk1"/>
                </a:solidFill>
                <a:latin typeface="Arial"/>
                <a:ea typeface="Arial"/>
                <a:cs typeface="Arial"/>
                <a:sym typeface="Arial"/>
              </a:rPr>
              <a:t>Escalado hasta la producción comercial de respirador mecánico de bajo costo con dispositivo para la sanitización del aire del paciente</a:t>
            </a:r>
            <a:endParaRPr/>
          </a:p>
        </p:txBody>
      </p:sp>
      <p:sp>
        <p:nvSpPr>
          <p:cNvPr id="484" name="Google Shape;484;g893620e1ce_3_75"/>
          <p:cNvSpPr txBox="1"/>
          <p:nvPr/>
        </p:nvSpPr>
        <p:spPr>
          <a:xfrm>
            <a:off x="9648874" y="798310"/>
            <a:ext cx="2028092" cy="52322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s-CO" sz="1400" b="1" i="0" u="none" strike="noStrike" cap="none">
                <a:solidFill>
                  <a:schemeClr val="dk1"/>
                </a:solidFill>
                <a:latin typeface="Arial"/>
                <a:ea typeface="Arial"/>
                <a:cs typeface="Arial"/>
                <a:sym typeface="Arial"/>
              </a:rPr>
              <a:t>UNIVERSIDAD DE ANTIOQUIA</a:t>
            </a:r>
            <a:endParaRPr/>
          </a:p>
        </p:txBody>
      </p:sp>
      <p:cxnSp>
        <p:nvCxnSpPr>
          <p:cNvPr id="485" name="Google Shape;485;g893620e1ce_3_75"/>
          <p:cNvCxnSpPr/>
          <p:nvPr/>
        </p:nvCxnSpPr>
        <p:spPr>
          <a:xfrm>
            <a:off x="9215120" y="488849"/>
            <a:ext cx="0" cy="825695"/>
          </a:xfrm>
          <a:prstGeom prst="straightConnector1">
            <a:avLst/>
          </a:prstGeom>
          <a:noFill/>
          <a:ln w="9525" cap="flat" cmpd="sng">
            <a:solidFill>
              <a:schemeClr val="accent1"/>
            </a:solidFill>
            <a:prstDash val="solid"/>
            <a:miter lim="800000"/>
            <a:headEnd type="none" w="sm" len="sm"/>
            <a:tailEnd type="none" w="sm" len="sm"/>
          </a:ln>
        </p:spPr>
      </p:cxnSp>
      <p:sp>
        <p:nvSpPr>
          <p:cNvPr id="486" name="Google Shape;486;g893620e1ce_3_75"/>
          <p:cNvSpPr txBox="1"/>
          <p:nvPr/>
        </p:nvSpPr>
        <p:spPr>
          <a:xfrm>
            <a:off x="2475131" y="1828511"/>
            <a:ext cx="4771287" cy="246221"/>
          </a:xfrm>
          <a:prstGeom prst="rect">
            <a:avLst/>
          </a:prstGeom>
          <a:noFill/>
          <a:ln>
            <a:noFill/>
          </a:ln>
        </p:spPr>
        <p:txBody>
          <a:bodyPr spcFirstLastPara="1" wrap="square" lIns="91425" tIns="45700" rIns="91425" bIns="45700" anchor="t" anchorCtr="0">
            <a:noAutofit/>
          </a:bodyPr>
          <a:lstStyle/>
          <a:p>
            <a:pPr marL="0" marR="0" lvl="0" indent="0" algn="just" rtl="0">
              <a:spcBef>
                <a:spcPts val="0"/>
              </a:spcBef>
              <a:spcAft>
                <a:spcPts val="0"/>
              </a:spcAft>
              <a:buNone/>
            </a:pPr>
            <a:r>
              <a:rPr lang="es-CO" sz="1000" b="0" i="0" u="none" strike="noStrike" cap="none">
                <a:solidFill>
                  <a:srgbClr val="7F7F7F"/>
                </a:solidFill>
                <a:latin typeface="Arial"/>
                <a:ea typeface="Arial"/>
                <a:cs typeface="Arial"/>
                <a:sym typeface="Arial"/>
              </a:rPr>
              <a:t>Descripción máximo 2 párrafos</a:t>
            </a:r>
            <a:endParaRPr/>
          </a:p>
        </p:txBody>
      </p:sp>
      <p:cxnSp>
        <p:nvCxnSpPr>
          <p:cNvPr id="487" name="Google Shape;487;g893620e1ce_3_75"/>
          <p:cNvCxnSpPr/>
          <p:nvPr/>
        </p:nvCxnSpPr>
        <p:spPr>
          <a:xfrm>
            <a:off x="2348921" y="3066146"/>
            <a:ext cx="10167" cy="1207871"/>
          </a:xfrm>
          <a:prstGeom prst="straightConnector1">
            <a:avLst/>
          </a:prstGeom>
          <a:noFill/>
          <a:ln w="9525" cap="flat" cmpd="sng">
            <a:solidFill>
              <a:schemeClr val="accent1"/>
            </a:solidFill>
            <a:prstDash val="solid"/>
            <a:miter lim="800000"/>
            <a:headEnd type="none" w="sm" len="sm"/>
            <a:tailEnd type="none" w="sm" len="sm"/>
          </a:ln>
        </p:spPr>
      </p:cxnSp>
      <p:pic>
        <p:nvPicPr>
          <p:cNvPr id="488" name="Google Shape;488;g893620e1ce_3_75"/>
          <p:cNvPicPr preferRelativeResize="0"/>
          <p:nvPr/>
        </p:nvPicPr>
        <p:blipFill rotWithShape="1">
          <a:blip r:embed="rId4">
            <a:alphaModFix/>
          </a:blip>
          <a:srcRect/>
          <a:stretch/>
        </p:blipFill>
        <p:spPr>
          <a:xfrm>
            <a:off x="2478210" y="3311642"/>
            <a:ext cx="527230" cy="581817"/>
          </a:xfrm>
          <a:prstGeom prst="rect">
            <a:avLst/>
          </a:prstGeom>
          <a:noFill/>
          <a:ln>
            <a:noFill/>
          </a:ln>
        </p:spPr>
      </p:pic>
      <p:pic>
        <p:nvPicPr>
          <p:cNvPr id="489" name="Google Shape;489;g893620e1ce_3_75"/>
          <p:cNvPicPr preferRelativeResize="0"/>
          <p:nvPr/>
        </p:nvPicPr>
        <p:blipFill rotWithShape="1">
          <a:blip r:embed="rId5">
            <a:alphaModFix/>
          </a:blip>
          <a:srcRect/>
          <a:stretch/>
        </p:blipFill>
        <p:spPr>
          <a:xfrm>
            <a:off x="4574992" y="3258391"/>
            <a:ext cx="653096" cy="653097"/>
          </a:xfrm>
          <a:prstGeom prst="rect">
            <a:avLst/>
          </a:prstGeom>
          <a:noFill/>
          <a:ln>
            <a:noFill/>
          </a:ln>
        </p:spPr>
      </p:pic>
      <p:pic>
        <p:nvPicPr>
          <p:cNvPr id="490" name="Google Shape;490;g893620e1ce_3_75"/>
          <p:cNvPicPr preferRelativeResize="0"/>
          <p:nvPr/>
        </p:nvPicPr>
        <p:blipFill rotWithShape="1">
          <a:blip r:embed="rId6">
            <a:alphaModFix/>
          </a:blip>
          <a:srcRect/>
          <a:stretch/>
        </p:blipFill>
        <p:spPr>
          <a:xfrm>
            <a:off x="9201993" y="3393396"/>
            <a:ext cx="498475" cy="500063"/>
          </a:xfrm>
          <a:prstGeom prst="rect">
            <a:avLst/>
          </a:prstGeom>
          <a:noFill/>
          <a:ln>
            <a:noFill/>
          </a:ln>
        </p:spPr>
      </p:pic>
      <p:pic>
        <p:nvPicPr>
          <p:cNvPr id="491" name="Google Shape;491;g893620e1ce_3_75"/>
          <p:cNvPicPr preferRelativeResize="0"/>
          <p:nvPr/>
        </p:nvPicPr>
        <p:blipFill rotWithShape="1">
          <a:blip r:embed="rId7">
            <a:alphaModFix/>
          </a:blip>
          <a:srcRect/>
          <a:stretch/>
        </p:blipFill>
        <p:spPr>
          <a:xfrm>
            <a:off x="6850728" y="3356884"/>
            <a:ext cx="534987" cy="536575"/>
          </a:xfrm>
          <a:prstGeom prst="rect">
            <a:avLst/>
          </a:prstGeom>
          <a:noFill/>
          <a:ln>
            <a:noFill/>
          </a:ln>
        </p:spPr>
      </p:pic>
      <p:sp>
        <p:nvSpPr>
          <p:cNvPr id="492" name="Google Shape;492;g893620e1ce_3_75"/>
          <p:cNvSpPr txBox="1"/>
          <p:nvPr/>
        </p:nvSpPr>
        <p:spPr>
          <a:xfrm>
            <a:off x="2966164" y="3271231"/>
            <a:ext cx="802433" cy="246221"/>
          </a:xfrm>
          <a:prstGeom prst="rect">
            <a:avLst/>
          </a:prstGeom>
          <a:noFill/>
          <a:ln>
            <a:noFill/>
          </a:ln>
        </p:spPr>
        <p:txBody>
          <a:bodyPr spcFirstLastPara="1" wrap="square" lIns="91425" tIns="45700" rIns="91425" bIns="45700" anchor="t" anchorCtr="0">
            <a:noAutofit/>
          </a:bodyPr>
          <a:lstStyle/>
          <a:p>
            <a:pPr marL="0" marR="0" lvl="0" indent="0" algn="just" rtl="0">
              <a:spcBef>
                <a:spcPts val="0"/>
              </a:spcBef>
              <a:spcAft>
                <a:spcPts val="0"/>
              </a:spcAft>
              <a:buNone/>
            </a:pPr>
            <a:r>
              <a:rPr lang="es-CO" sz="1000" b="0" i="0" u="none" strike="noStrike" cap="none">
                <a:solidFill>
                  <a:srgbClr val="021C8A"/>
                </a:solidFill>
                <a:latin typeface="Arial"/>
                <a:ea typeface="Arial"/>
                <a:cs typeface="Arial"/>
                <a:sym typeface="Arial"/>
              </a:rPr>
              <a:t>LÍNEA</a:t>
            </a:r>
            <a:endParaRPr/>
          </a:p>
        </p:txBody>
      </p:sp>
      <p:cxnSp>
        <p:nvCxnSpPr>
          <p:cNvPr id="493" name="Google Shape;493;g893620e1ce_3_75"/>
          <p:cNvCxnSpPr/>
          <p:nvPr/>
        </p:nvCxnSpPr>
        <p:spPr>
          <a:xfrm>
            <a:off x="4494139" y="3171090"/>
            <a:ext cx="10167" cy="1207871"/>
          </a:xfrm>
          <a:prstGeom prst="straightConnector1">
            <a:avLst/>
          </a:prstGeom>
          <a:noFill/>
          <a:ln w="9525" cap="flat" cmpd="sng">
            <a:solidFill>
              <a:schemeClr val="accent1"/>
            </a:solidFill>
            <a:prstDash val="solid"/>
            <a:miter lim="800000"/>
            <a:headEnd type="none" w="sm" len="sm"/>
            <a:tailEnd type="none" w="sm" len="sm"/>
          </a:ln>
        </p:spPr>
      </p:cxnSp>
      <p:cxnSp>
        <p:nvCxnSpPr>
          <p:cNvPr id="494" name="Google Shape;494;g893620e1ce_3_75"/>
          <p:cNvCxnSpPr/>
          <p:nvPr/>
        </p:nvCxnSpPr>
        <p:spPr>
          <a:xfrm>
            <a:off x="6699964" y="3171090"/>
            <a:ext cx="10167" cy="1207871"/>
          </a:xfrm>
          <a:prstGeom prst="straightConnector1">
            <a:avLst/>
          </a:prstGeom>
          <a:noFill/>
          <a:ln w="9525" cap="flat" cmpd="sng">
            <a:solidFill>
              <a:schemeClr val="accent1"/>
            </a:solidFill>
            <a:prstDash val="solid"/>
            <a:miter lim="800000"/>
            <a:headEnd type="none" w="sm" len="sm"/>
            <a:tailEnd type="none" w="sm" len="sm"/>
          </a:ln>
        </p:spPr>
      </p:cxnSp>
      <p:cxnSp>
        <p:nvCxnSpPr>
          <p:cNvPr id="495" name="Google Shape;495;g893620e1ce_3_75"/>
          <p:cNvCxnSpPr/>
          <p:nvPr/>
        </p:nvCxnSpPr>
        <p:spPr>
          <a:xfrm>
            <a:off x="9084376" y="3171090"/>
            <a:ext cx="10167" cy="1207871"/>
          </a:xfrm>
          <a:prstGeom prst="straightConnector1">
            <a:avLst/>
          </a:prstGeom>
          <a:noFill/>
          <a:ln w="9525" cap="flat" cmpd="sng">
            <a:solidFill>
              <a:schemeClr val="accent1"/>
            </a:solidFill>
            <a:prstDash val="solid"/>
            <a:miter lim="800000"/>
            <a:headEnd type="none" w="sm" len="sm"/>
            <a:tailEnd type="none" w="sm" len="sm"/>
          </a:ln>
        </p:spPr>
      </p:cxnSp>
      <p:cxnSp>
        <p:nvCxnSpPr>
          <p:cNvPr id="496" name="Google Shape;496;g893620e1ce_3_75"/>
          <p:cNvCxnSpPr/>
          <p:nvPr/>
        </p:nvCxnSpPr>
        <p:spPr>
          <a:xfrm>
            <a:off x="11352139" y="3171090"/>
            <a:ext cx="10167" cy="1207871"/>
          </a:xfrm>
          <a:prstGeom prst="straightConnector1">
            <a:avLst/>
          </a:prstGeom>
          <a:noFill/>
          <a:ln w="9525" cap="flat" cmpd="sng">
            <a:solidFill>
              <a:schemeClr val="accent1"/>
            </a:solidFill>
            <a:prstDash val="solid"/>
            <a:miter lim="800000"/>
            <a:headEnd type="none" w="sm" len="sm"/>
            <a:tailEnd type="none" w="sm" len="sm"/>
          </a:ln>
        </p:spPr>
      </p:cxnSp>
      <p:sp>
        <p:nvSpPr>
          <p:cNvPr id="497" name="Google Shape;497;g893620e1ce_3_75"/>
          <p:cNvSpPr txBox="1"/>
          <p:nvPr/>
        </p:nvSpPr>
        <p:spPr>
          <a:xfrm>
            <a:off x="5310779" y="3271231"/>
            <a:ext cx="802433" cy="246221"/>
          </a:xfrm>
          <a:prstGeom prst="rect">
            <a:avLst/>
          </a:prstGeom>
          <a:noFill/>
          <a:ln>
            <a:noFill/>
          </a:ln>
        </p:spPr>
        <p:txBody>
          <a:bodyPr spcFirstLastPara="1" wrap="square" lIns="91425" tIns="45700" rIns="91425" bIns="45700" anchor="t" anchorCtr="0">
            <a:noAutofit/>
          </a:bodyPr>
          <a:lstStyle/>
          <a:p>
            <a:pPr marL="0" marR="0" lvl="0" indent="0" algn="just" rtl="0">
              <a:spcBef>
                <a:spcPts val="0"/>
              </a:spcBef>
              <a:spcAft>
                <a:spcPts val="0"/>
              </a:spcAft>
              <a:buNone/>
            </a:pPr>
            <a:r>
              <a:rPr lang="es-CO" sz="1000" b="0" i="0" u="none" strike="noStrike" cap="none">
                <a:solidFill>
                  <a:srgbClr val="021C8A"/>
                </a:solidFill>
                <a:latin typeface="Arial"/>
                <a:ea typeface="Arial"/>
                <a:cs typeface="Arial"/>
                <a:sym typeface="Arial"/>
              </a:rPr>
              <a:t>TOTAL</a:t>
            </a:r>
            <a:endParaRPr/>
          </a:p>
        </p:txBody>
      </p:sp>
      <p:sp>
        <p:nvSpPr>
          <p:cNvPr id="498" name="Google Shape;498;g893620e1ce_3_75"/>
          <p:cNvSpPr txBox="1"/>
          <p:nvPr/>
        </p:nvSpPr>
        <p:spPr>
          <a:xfrm>
            <a:off x="7482169" y="3271231"/>
            <a:ext cx="1586283" cy="246221"/>
          </a:xfrm>
          <a:prstGeom prst="rect">
            <a:avLst/>
          </a:prstGeom>
          <a:noFill/>
          <a:ln>
            <a:noFill/>
          </a:ln>
        </p:spPr>
        <p:txBody>
          <a:bodyPr spcFirstLastPara="1" wrap="square" lIns="91425" tIns="45700" rIns="91425" bIns="45700" anchor="t" anchorCtr="0">
            <a:noAutofit/>
          </a:bodyPr>
          <a:lstStyle/>
          <a:p>
            <a:pPr marL="0" marR="0" lvl="0" indent="0" algn="just" rtl="0">
              <a:spcBef>
                <a:spcPts val="0"/>
              </a:spcBef>
              <a:spcAft>
                <a:spcPts val="0"/>
              </a:spcAft>
              <a:buNone/>
            </a:pPr>
            <a:r>
              <a:rPr lang="es-CO" sz="1000" b="0" i="0" u="none" strike="noStrike" cap="none">
                <a:solidFill>
                  <a:srgbClr val="021C8A"/>
                </a:solidFill>
                <a:latin typeface="Arial"/>
                <a:ea typeface="Arial"/>
                <a:cs typeface="Arial"/>
                <a:sym typeface="Arial"/>
              </a:rPr>
              <a:t>PLAZO EJECUCIÓN</a:t>
            </a:r>
            <a:endParaRPr/>
          </a:p>
        </p:txBody>
      </p:sp>
      <p:sp>
        <p:nvSpPr>
          <p:cNvPr id="499" name="Google Shape;499;g893620e1ce_3_75"/>
          <p:cNvSpPr txBox="1"/>
          <p:nvPr/>
        </p:nvSpPr>
        <p:spPr>
          <a:xfrm>
            <a:off x="9877517" y="3271231"/>
            <a:ext cx="1453821" cy="246221"/>
          </a:xfrm>
          <a:prstGeom prst="rect">
            <a:avLst/>
          </a:prstGeom>
          <a:noFill/>
          <a:ln>
            <a:noFill/>
          </a:ln>
        </p:spPr>
        <p:txBody>
          <a:bodyPr spcFirstLastPara="1" wrap="square" lIns="91425" tIns="45700" rIns="91425" bIns="45700" anchor="t" anchorCtr="0">
            <a:noAutofit/>
          </a:bodyPr>
          <a:lstStyle/>
          <a:p>
            <a:pPr marL="0" marR="0" lvl="0" indent="0" algn="just" rtl="0">
              <a:spcBef>
                <a:spcPts val="0"/>
              </a:spcBef>
              <a:spcAft>
                <a:spcPts val="0"/>
              </a:spcAft>
              <a:buNone/>
            </a:pPr>
            <a:r>
              <a:rPr lang="es-CO" sz="1000" b="0" i="0" u="none" strike="noStrike" cap="none">
                <a:solidFill>
                  <a:srgbClr val="021C8A"/>
                </a:solidFill>
                <a:latin typeface="Arial"/>
                <a:ea typeface="Arial"/>
                <a:cs typeface="Arial"/>
                <a:sym typeface="Arial"/>
              </a:rPr>
              <a:t>CITAR ALIADOS</a:t>
            </a:r>
            <a:endParaRPr/>
          </a:p>
        </p:txBody>
      </p:sp>
      <p:sp>
        <p:nvSpPr>
          <p:cNvPr id="500" name="Google Shape;500;g893620e1ce_3_75"/>
          <p:cNvSpPr txBox="1"/>
          <p:nvPr/>
        </p:nvSpPr>
        <p:spPr>
          <a:xfrm>
            <a:off x="4711360" y="3774914"/>
            <a:ext cx="2077111" cy="40011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s-CO" sz="2000" b="1" i="0" u="none" strike="noStrike" cap="none">
                <a:solidFill>
                  <a:schemeClr val="dk1"/>
                </a:solidFill>
                <a:latin typeface="Arial"/>
                <a:ea typeface="Arial"/>
                <a:cs typeface="Arial"/>
                <a:sym typeface="Arial"/>
              </a:rPr>
              <a:t>$ 1.201.161.080 </a:t>
            </a:r>
            <a:endParaRPr/>
          </a:p>
        </p:txBody>
      </p:sp>
      <p:sp>
        <p:nvSpPr>
          <p:cNvPr id="501" name="Google Shape;501;g893620e1ce_3_75"/>
          <p:cNvSpPr/>
          <p:nvPr/>
        </p:nvSpPr>
        <p:spPr>
          <a:xfrm>
            <a:off x="2347748" y="1809167"/>
            <a:ext cx="9001753" cy="1370431"/>
          </a:xfrm>
          <a:prstGeom prst="rect">
            <a:avLst/>
          </a:prstGeom>
          <a:solidFill>
            <a:schemeClr val="lt1"/>
          </a:solidFill>
          <a:ln w="9525" cap="flat" cmpd="sng">
            <a:solidFill>
              <a:srgbClr val="021C8A"/>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502" name="Google Shape;502;g893620e1ce_3_75"/>
          <p:cNvSpPr txBox="1"/>
          <p:nvPr/>
        </p:nvSpPr>
        <p:spPr>
          <a:xfrm>
            <a:off x="4565049" y="4366608"/>
            <a:ext cx="1460980" cy="246221"/>
          </a:xfrm>
          <a:prstGeom prst="rect">
            <a:avLst/>
          </a:prstGeom>
          <a:noFill/>
          <a:ln>
            <a:noFill/>
          </a:ln>
        </p:spPr>
        <p:txBody>
          <a:bodyPr spcFirstLastPara="1" wrap="square" lIns="91425" tIns="45700" rIns="91425" bIns="45700" anchor="t" anchorCtr="0">
            <a:noAutofit/>
          </a:bodyPr>
          <a:lstStyle/>
          <a:p>
            <a:pPr marL="0" marR="0" lvl="0" indent="0" algn="just" rtl="0">
              <a:spcBef>
                <a:spcPts val="0"/>
              </a:spcBef>
              <a:spcAft>
                <a:spcPts val="0"/>
              </a:spcAft>
              <a:buNone/>
            </a:pPr>
            <a:r>
              <a:rPr lang="es-CO" sz="1000">
                <a:solidFill>
                  <a:srgbClr val="021C8A"/>
                </a:solidFill>
                <a:latin typeface="Arial"/>
                <a:ea typeface="Arial"/>
                <a:cs typeface="Arial"/>
                <a:sym typeface="Arial"/>
              </a:rPr>
              <a:t>Descripción Impacto</a:t>
            </a:r>
            <a:endParaRPr/>
          </a:p>
        </p:txBody>
      </p:sp>
      <p:sp>
        <p:nvSpPr>
          <p:cNvPr id="503" name="Google Shape;503;g893620e1ce_3_75"/>
          <p:cNvSpPr txBox="1"/>
          <p:nvPr/>
        </p:nvSpPr>
        <p:spPr>
          <a:xfrm>
            <a:off x="2466047" y="1872671"/>
            <a:ext cx="2497726" cy="246221"/>
          </a:xfrm>
          <a:prstGeom prst="rect">
            <a:avLst/>
          </a:prstGeom>
          <a:noFill/>
          <a:ln>
            <a:noFill/>
          </a:ln>
        </p:spPr>
        <p:txBody>
          <a:bodyPr spcFirstLastPara="1" wrap="square" lIns="91425" tIns="45700" rIns="91425" bIns="45700" anchor="t" anchorCtr="0">
            <a:noAutofit/>
          </a:bodyPr>
          <a:lstStyle/>
          <a:p>
            <a:pPr marL="0" marR="0" lvl="0" indent="0" algn="just" rtl="0">
              <a:spcBef>
                <a:spcPts val="0"/>
              </a:spcBef>
              <a:spcAft>
                <a:spcPts val="0"/>
              </a:spcAft>
              <a:buNone/>
            </a:pPr>
            <a:r>
              <a:rPr lang="es-CO" sz="1000">
                <a:solidFill>
                  <a:srgbClr val="021C8A"/>
                </a:solidFill>
                <a:latin typeface="Arial"/>
                <a:ea typeface="Arial"/>
                <a:cs typeface="Arial"/>
                <a:sym typeface="Arial"/>
              </a:rPr>
              <a:t>Descripción</a:t>
            </a:r>
            <a:endParaRPr/>
          </a:p>
        </p:txBody>
      </p:sp>
      <p:cxnSp>
        <p:nvCxnSpPr>
          <p:cNvPr id="504" name="Google Shape;504;g893620e1ce_3_75"/>
          <p:cNvCxnSpPr/>
          <p:nvPr/>
        </p:nvCxnSpPr>
        <p:spPr>
          <a:xfrm>
            <a:off x="6699964" y="1943009"/>
            <a:ext cx="0" cy="1096409"/>
          </a:xfrm>
          <a:prstGeom prst="straightConnector1">
            <a:avLst/>
          </a:prstGeom>
          <a:noFill/>
          <a:ln w="9525" cap="flat" cmpd="sng">
            <a:solidFill>
              <a:schemeClr val="accent1"/>
            </a:solidFill>
            <a:prstDash val="solid"/>
            <a:miter lim="800000"/>
            <a:headEnd type="none" w="sm" len="sm"/>
            <a:tailEnd type="none" w="sm" len="sm"/>
          </a:ln>
        </p:spPr>
      </p:cxnSp>
      <p:sp>
        <p:nvSpPr>
          <p:cNvPr id="505" name="Google Shape;505;g893620e1ce_3_75"/>
          <p:cNvSpPr txBox="1"/>
          <p:nvPr/>
        </p:nvSpPr>
        <p:spPr>
          <a:xfrm>
            <a:off x="899523" y="5069934"/>
            <a:ext cx="876950" cy="307777"/>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s-CO" sz="1400" b="1">
                <a:solidFill>
                  <a:schemeClr val="lt1"/>
                </a:solidFill>
                <a:latin typeface="Arial"/>
                <a:ea typeface="Arial"/>
                <a:cs typeface="Arial"/>
                <a:sym typeface="Arial"/>
              </a:rPr>
              <a:t>FOTO 1</a:t>
            </a:r>
            <a:endParaRPr/>
          </a:p>
        </p:txBody>
      </p:sp>
      <p:sp>
        <p:nvSpPr>
          <p:cNvPr id="506" name="Google Shape;506;g893620e1ce_3_75"/>
          <p:cNvSpPr txBox="1"/>
          <p:nvPr/>
        </p:nvSpPr>
        <p:spPr>
          <a:xfrm>
            <a:off x="3074466" y="5069934"/>
            <a:ext cx="876950" cy="307777"/>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s-CO" sz="1400" b="1">
                <a:solidFill>
                  <a:schemeClr val="lt1"/>
                </a:solidFill>
                <a:latin typeface="Arial"/>
                <a:ea typeface="Arial"/>
                <a:cs typeface="Arial"/>
                <a:sym typeface="Arial"/>
              </a:rPr>
              <a:t>FOTO 2</a:t>
            </a:r>
            <a:endParaRPr/>
          </a:p>
        </p:txBody>
      </p:sp>
      <p:sp>
        <p:nvSpPr>
          <p:cNvPr id="507" name="Google Shape;507;g893620e1ce_3_75"/>
          <p:cNvSpPr txBox="1"/>
          <p:nvPr/>
        </p:nvSpPr>
        <p:spPr>
          <a:xfrm>
            <a:off x="2428301" y="2093118"/>
            <a:ext cx="4147267" cy="1015663"/>
          </a:xfrm>
          <a:prstGeom prst="rect">
            <a:avLst/>
          </a:prstGeom>
          <a:noFill/>
          <a:ln>
            <a:noFill/>
          </a:ln>
        </p:spPr>
        <p:txBody>
          <a:bodyPr spcFirstLastPara="1" wrap="square" lIns="91425" tIns="45700" rIns="91425" bIns="45700" anchor="t" anchorCtr="0">
            <a:noAutofit/>
          </a:bodyPr>
          <a:lstStyle/>
          <a:p>
            <a:pPr marL="0" marR="0" lvl="0" indent="0" algn="just" rtl="0">
              <a:spcBef>
                <a:spcPts val="0"/>
              </a:spcBef>
              <a:spcAft>
                <a:spcPts val="0"/>
              </a:spcAft>
              <a:buNone/>
            </a:pPr>
            <a:r>
              <a:rPr lang="es-CO" sz="1000">
                <a:solidFill>
                  <a:srgbClr val="7F7F7F"/>
                </a:solidFill>
                <a:latin typeface="Arial"/>
                <a:ea typeface="Arial"/>
                <a:cs typeface="Arial"/>
                <a:sym typeface="Arial"/>
              </a:rPr>
              <a:t>El avance de la pandemia causada por el SARS-CoV-2, ha generado el colapso de los sistemas de salud en muchas partes del planeta. Este se da en el momento en que la cantidad de pacientes que requieren de atención medica supera la capacidad instalada de las unidades hospitalarias. Uno de los requerimientos de los pacientes de COVID-19 es el uso de ventiladores mecánicos.</a:t>
            </a:r>
            <a:endParaRPr/>
          </a:p>
        </p:txBody>
      </p:sp>
      <p:sp>
        <p:nvSpPr>
          <p:cNvPr id="508" name="Google Shape;508;g893620e1ce_3_75"/>
          <p:cNvSpPr txBox="1"/>
          <p:nvPr/>
        </p:nvSpPr>
        <p:spPr>
          <a:xfrm>
            <a:off x="6732520" y="1862574"/>
            <a:ext cx="4538345" cy="1323439"/>
          </a:xfrm>
          <a:prstGeom prst="rect">
            <a:avLst/>
          </a:prstGeom>
          <a:noFill/>
          <a:ln>
            <a:noFill/>
          </a:ln>
        </p:spPr>
        <p:txBody>
          <a:bodyPr spcFirstLastPara="1" wrap="square" lIns="91425" tIns="45700" rIns="91425" bIns="45700" anchor="t" anchorCtr="0">
            <a:noAutofit/>
          </a:bodyPr>
          <a:lstStyle/>
          <a:p>
            <a:pPr marL="0" marR="0" lvl="0" indent="0" algn="just" rtl="0">
              <a:spcBef>
                <a:spcPts val="0"/>
              </a:spcBef>
              <a:spcAft>
                <a:spcPts val="0"/>
              </a:spcAft>
              <a:buNone/>
            </a:pPr>
            <a:r>
              <a:rPr lang="es-CO" sz="1000">
                <a:solidFill>
                  <a:srgbClr val="7F7F7F"/>
                </a:solidFill>
                <a:latin typeface="Arial"/>
                <a:ea typeface="Arial"/>
                <a:cs typeface="Arial"/>
                <a:sym typeface="Arial"/>
              </a:rPr>
              <a:t>En este proyecto, en alianza </a:t>
            </a:r>
            <a:r>
              <a:rPr lang="es-CO" sz="1000" b="1">
                <a:solidFill>
                  <a:srgbClr val="7F7F7F"/>
                </a:solidFill>
                <a:latin typeface="Arial"/>
                <a:ea typeface="Arial"/>
                <a:cs typeface="Arial"/>
                <a:sym typeface="Arial"/>
              </a:rPr>
              <a:t>Universidad-Empresa-Estado</a:t>
            </a:r>
            <a:r>
              <a:rPr lang="es-CO" sz="1000">
                <a:solidFill>
                  <a:srgbClr val="7F7F7F"/>
                </a:solidFill>
                <a:latin typeface="Arial"/>
                <a:ea typeface="Arial"/>
                <a:cs typeface="Arial"/>
                <a:sym typeface="Arial"/>
              </a:rPr>
              <a:t>, se pretende optimizar un prototipo de ventilador mecánico, ya existente desarrollado por la empresa ION HEAT S.A.S., para lograr la producción en serie de un dispositivo que sea comparable con los ventiladores mecánicos profesionales que existen hoy en el mercado. Por otro lado, también se pretende incluir dentro del ventilador mecánico, un sistema de sanitización de aire, basado en nanotecnología, que permita que los centros de atención médica no se conviertan focos de propagación del virus. </a:t>
            </a:r>
            <a:endParaRPr/>
          </a:p>
        </p:txBody>
      </p:sp>
      <p:sp>
        <p:nvSpPr>
          <p:cNvPr id="509" name="Google Shape;509;g893620e1ce_3_75"/>
          <p:cNvSpPr txBox="1"/>
          <p:nvPr/>
        </p:nvSpPr>
        <p:spPr>
          <a:xfrm>
            <a:off x="4548567" y="4597168"/>
            <a:ext cx="3698162" cy="707886"/>
          </a:xfrm>
          <a:prstGeom prst="rect">
            <a:avLst/>
          </a:prstGeom>
          <a:noFill/>
          <a:ln>
            <a:noFill/>
          </a:ln>
        </p:spPr>
        <p:txBody>
          <a:bodyPr spcFirstLastPara="1" wrap="square" lIns="91425" tIns="45700" rIns="91425" bIns="45700" anchor="t" anchorCtr="0">
            <a:noAutofit/>
          </a:bodyPr>
          <a:lstStyle/>
          <a:p>
            <a:pPr marL="0" marR="0" lvl="0" indent="0" algn="just" rtl="0">
              <a:spcBef>
                <a:spcPts val="0"/>
              </a:spcBef>
              <a:spcAft>
                <a:spcPts val="0"/>
              </a:spcAft>
              <a:buNone/>
            </a:pPr>
            <a:r>
              <a:rPr lang="es-CO" sz="1000">
                <a:solidFill>
                  <a:srgbClr val="7F7F7F"/>
                </a:solidFill>
                <a:latin typeface="Arial"/>
                <a:ea typeface="Arial"/>
                <a:cs typeface="Arial"/>
                <a:sym typeface="Arial"/>
              </a:rPr>
              <a:t>Con la ejecución de este proyecto, se tendrá una línea de producción de ventiladores mecánicos que ayudará a suplir la demanda de estos equipos a nivel nacional, y de esta manera evitar que el sistema de salud y las UCI colapsen. </a:t>
            </a:r>
            <a:endParaRPr sz="1000">
              <a:solidFill>
                <a:srgbClr val="7F7F7F"/>
              </a:solidFill>
              <a:latin typeface="Arial"/>
              <a:ea typeface="Arial"/>
              <a:cs typeface="Arial"/>
              <a:sym typeface="Arial"/>
            </a:endParaRPr>
          </a:p>
        </p:txBody>
      </p:sp>
      <p:sp>
        <p:nvSpPr>
          <p:cNvPr id="510" name="Google Shape;510;g893620e1ce_3_75"/>
          <p:cNvSpPr txBox="1"/>
          <p:nvPr/>
        </p:nvSpPr>
        <p:spPr>
          <a:xfrm>
            <a:off x="2952531" y="3434872"/>
            <a:ext cx="1607400" cy="10617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s-CO" sz="900">
                <a:solidFill>
                  <a:schemeClr val="dk1"/>
                </a:solidFill>
                <a:latin typeface="Calibri"/>
                <a:ea typeface="Calibri"/>
                <a:cs typeface="Calibri"/>
                <a:sym typeface="Calibri"/>
              </a:rPr>
              <a:t>Equipos y dispositivos médicos para el manejo de pacientes con covid-19 y otras infecciones respiratorias agudas, garantizando la seguridad de los profesionales de la salud</a:t>
            </a:r>
            <a:endParaRPr/>
          </a:p>
        </p:txBody>
      </p:sp>
      <p:sp>
        <p:nvSpPr>
          <p:cNvPr id="511" name="Google Shape;511;g893620e1ce_3_75"/>
          <p:cNvSpPr txBox="1"/>
          <p:nvPr/>
        </p:nvSpPr>
        <p:spPr>
          <a:xfrm>
            <a:off x="7489168" y="3534609"/>
            <a:ext cx="1189042" cy="338554"/>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s-CO" sz="1600" b="1">
                <a:solidFill>
                  <a:srgbClr val="7F7F7F"/>
                </a:solidFill>
                <a:latin typeface="Arial"/>
                <a:ea typeface="Arial"/>
                <a:cs typeface="Arial"/>
                <a:sym typeface="Arial"/>
              </a:rPr>
              <a:t>9 meses</a:t>
            </a:r>
            <a:endParaRPr/>
          </a:p>
        </p:txBody>
      </p:sp>
      <p:sp>
        <p:nvSpPr>
          <p:cNvPr id="512" name="Google Shape;512;g893620e1ce_3_75"/>
          <p:cNvSpPr txBox="1"/>
          <p:nvPr/>
        </p:nvSpPr>
        <p:spPr>
          <a:xfrm>
            <a:off x="9904121" y="3458409"/>
            <a:ext cx="1416900" cy="13233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s-CO" sz="1000">
                <a:solidFill>
                  <a:srgbClr val="7F7F7F"/>
                </a:solidFill>
                <a:latin typeface="Arial"/>
                <a:ea typeface="Arial"/>
                <a:cs typeface="Arial"/>
                <a:sym typeface="Arial"/>
              </a:rPr>
              <a:t>Empresas:</a:t>
            </a:r>
            <a:endParaRPr/>
          </a:p>
          <a:p>
            <a:pPr marL="0" marR="0" lvl="0" indent="0" algn="l" rtl="0">
              <a:spcBef>
                <a:spcPts val="0"/>
              </a:spcBef>
              <a:spcAft>
                <a:spcPts val="0"/>
              </a:spcAft>
              <a:buNone/>
            </a:pPr>
            <a:endParaRPr sz="1000">
              <a:solidFill>
                <a:srgbClr val="7F7F7F"/>
              </a:solidFill>
              <a:latin typeface="Arial"/>
              <a:ea typeface="Arial"/>
              <a:cs typeface="Arial"/>
              <a:sym typeface="Arial"/>
            </a:endParaRPr>
          </a:p>
          <a:p>
            <a:pPr marL="0" marR="0" lvl="0" indent="0" algn="ctr" rtl="0">
              <a:spcBef>
                <a:spcPts val="0"/>
              </a:spcBef>
              <a:spcAft>
                <a:spcPts val="0"/>
              </a:spcAft>
              <a:buNone/>
            </a:pPr>
            <a:r>
              <a:rPr lang="es-CO" sz="1200" b="1">
                <a:solidFill>
                  <a:srgbClr val="7F7F7F"/>
                </a:solidFill>
                <a:latin typeface="Arial"/>
                <a:ea typeface="Arial"/>
                <a:cs typeface="Arial"/>
                <a:sym typeface="Arial"/>
              </a:rPr>
              <a:t>Universidad </a:t>
            </a:r>
            <a:endParaRPr/>
          </a:p>
          <a:p>
            <a:pPr marL="0" marR="0" lvl="0" indent="0" algn="ctr" rtl="0">
              <a:spcBef>
                <a:spcPts val="0"/>
              </a:spcBef>
              <a:spcAft>
                <a:spcPts val="0"/>
              </a:spcAft>
              <a:buNone/>
            </a:pPr>
            <a:r>
              <a:rPr lang="es-CO" sz="1200" b="1">
                <a:solidFill>
                  <a:srgbClr val="7F7F7F"/>
                </a:solidFill>
                <a:latin typeface="Arial"/>
                <a:ea typeface="Arial"/>
                <a:cs typeface="Arial"/>
                <a:sym typeface="Arial"/>
              </a:rPr>
              <a:t>de Antioquia</a:t>
            </a:r>
            <a:endParaRPr/>
          </a:p>
          <a:p>
            <a:pPr marL="0" marR="0" lvl="0" indent="0" algn="ctr" rtl="0">
              <a:spcBef>
                <a:spcPts val="0"/>
              </a:spcBef>
              <a:spcAft>
                <a:spcPts val="0"/>
              </a:spcAft>
              <a:buNone/>
            </a:pPr>
            <a:endParaRPr sz="600" b="1">
              <a:solidFill>
                <a:srgbClr val="7F7F7F"/>
              </a:solidFill>
              <a:latin typeface="Arial"/>
              <a:ea typeface="Arial"/>
              <a:cs typeface="Arial"/>
              <a:sym typeface="Arial"/>
            </a:endParaRPr>
          </a:p>
          <a:p>
            <a:pPr marL="0" marR="0" lvl="0" indent="0" algn="ctr" rtl="0">
              <a:spcBef>
                <a:spcPts val="0"/>
              </a:spcBef>
              <a:spcAft>
                <a:spcPts val="0"/>
              </a:spcAft>
              <a:buNone/>
            </a:pPr>
            <a:r>
              <a:rPr lang="es-CO" sz="1200" b="1">
                <a:solidFill>
                  <a:srgbClr val="7F7F7F"/>
                </a:solidFill>
                <a:latin typeface="Arial"/>
                <a:ea typeface="Arial"/>
                <a:cs typeface="Arial"/>
                <a:sym typeface="Arial"/>
              </a:rPr>
              <a:t>ION HEAT S.A.S.</a:t>
            </a:r>
            <a:endParaRPr/>
          </a:p>
          <a:p>
            <a:pPr marL="0" marR="0" lvl="0" indent="0" algn="ctr" rtl="0">
              <a:spcBef>
                <a:spcPts val="0"/>
              </a:spcBef>
              <a:spcAft>
                <a:spcPts val="0"/>
              </a:spcAft>
              <a:buNone/>
            </a:pPr>
            <a:endParaRPr sz="500" b="1">
              <a:solidFill>
                <a:srgbClr val="7F7F7F"/>
              </a:solidFill>
              <a:latin typeface="Arial"/>
              <a:ea typeface="Arial"/>
              <a:cs typeface="Arial"/>
              <a:sym typeface="Arial"/>
            </a:endParaRPr>
          </a:p>
          <a:p>
            <a:pPr marL="0" marR="0" lvl="0" indent="0" algn="ctr" rtl="0">
              <a:spcBef>
                <a:spcPts val="0"/>
              </a:spcBef>
              <a:spcAft>
                <a:spcPts val="0"/>
              </a:spcAft>
              <a:buNone/>
            </a:pPr>
            <a:r>
              <a:rPr lang="es-CO" sz="1200" b="1">
                <a:solidFill>
                  <a:srgbClr val="7F7F7F"/>
                </a:solidFill>
                <a:latin typeface="Arial"/>
                <a:ea typeface="Arial"/>
                <a:cs typeface="Arial"/>
                <a:sym typeface="Arial"/>
              </a:rPr>
              <a:t>HATCH S.A.S.</a:t>
            </a:r>
            <a:endParaRPr/>
          </a:p>
        </p:txBody>
      </p:sp>
      <p:pic>
        <p:nvPicPr>
          <p:cNvPr id="513" name="Google Shape;513;g893620e1ce_3_75" descr="Universidad de Antioquia - Wikipedia, la enciclopedia libre"/>
          <p:cNvPicPr preferRelativeResize="0"/>
          <p:nvPr/>
        </p:nvPicPr>
        <p:blipFill rotWithShape="1">
          <a:blip r:embed="rId8">
            <a:alphaModFix/>
          </a:blip>
          <a:srcRect/>
          <a:stretch/>
        </p:blipFill>
        <p:spPr>
          <a:xfrm>
            <a:off x="690335" y="1483976"/>
            <a:ext cx="1181837" cy="1462485"/>
          </a:xfrm>
          <a:prstGeom prst="rect">
            <a:avLst/>
          </a:prstGeom>
          <a:noFill/>
          <a:ln>
            <a:noFill/>
          </a:ln>
        </p:spPr>
      </p:pic>
      <p:pic>
        <p:nvPicPr>
          <p:cNvPr id="514" name="Google Shape;514;g893620e1ce_3_75"/>
          <p:cNvPicPr preferRelativeResize="0"/>
          <p:nvPr/>
        </p:nvPicPr>
        <p:blipFill rotWithShape="1">
          <a:blip r:embed="rId9">
            <a:alphaModFix/>
          </a:blip>
          <a:srcRect/>
          <a:stretch/>
        </p:blipFill>
        <p:spPr>
          <a:xfrm>
            <a:off x="312478" y="3023367"/>
            <a:ext cx="1937551" cy="649180"/>
          </a:xfrm>
          <a:prstGeom prst="rect">
            <a:avLst/>
          </a:prstGeom>
          <a:noFill/>
          <a:ln>
            <a:noFill/>
          </a:ln>
        </p:spPr>
      </p:pic>
      <p:pic>
        <p:nvPicPr>
          <p:cNvPr id="515" name="Google Shape;515;g893620e1ce_3_75" descr="International Association of Airport Executives Canada - Hatch"/>
          <p:cNvPicPr preferRelativeResize="0"/>
          <p:nvPr/>
        </p:nvPicPr>
        <p:blipFill rotWithShape="1">
          <a:blip r:embed="rId10">
            <a:alphaModFix/>
          </a:blip>
          <a:srcRect/>
          <a:stretch/>
        </p:blipFill>
        <p:spPr>
          <a:xfrm>
            <a:off x="299516" y="3735696"/>
            <a:ext cx="1959641" cy="705471"/>
          </a:xfrm>
          <a:prstGeom prst="rect">
            <a:avLst/>
          </a:prstGeom>
          <a:noFill/>
          <a:ln>
            <a:noFill/>
          </a:ln>
        </p:spPr>
      </p:pic>
      <p:pic>
        <p:nvPicPr>
          <p:cNvPr id="516" name="Google Shape;516;g893620e1ce_3_75" descr="A picture containing fence, building, metal, black&#10;&#10;Description automatically generated"/>
          <p:cNvPicPr preferRelativeResize="0"/>
          <p:nvPr/>
        </p:nvPicPr>
        <p:blipFill rotWithShape="1">
          <a:blip r:embed="rId11">
            <a:alphaModFix/>
          </a:blip>
          <a:srcRect/>
          <a:stretch/>
        </p:blipFill>
        <p:spPr>
          <a:xfrm>
            <a:off x="2632629" y="4549107"/>
            <a:ext cx="1871677" cy="1497340"/>
          </a:xfrm>
          <a:prstGeom prst="roundRect">
            <a:avLst>
              <a:gd name="adj" fmla="val 16667"/>
            </a:avLst>
          </a:prstGeom>
          <a:noFill/>
          <a:ln>
            <a:noFill/>
          </a:ln>
          <a:effectLst>
            <a:outerShdw blurRad="76200" dist="38100" dir="7800000" algn="tl" rotWithShape="0">
              <a:srgbClr val="000000">
                <a:alpha val="40000"/>
              </a:srgbClr>
            </a:outerShdw>
          </a:effectLst>
        </p:spPr>
      </p:pic>
      <p:sp>
        <p:nvSpPr>
          <p:cNvPr id="517" name="Google Shape;517;g893620e1ce_3_75"/>
          <p:cNvSpPr txBox="1"/>
          <p:nvPr/>
        </p:nvSpPr>
        <p:spPr>
          <a:xfrm>
            <a:off x="1775310" y="4545391"/>
            <a:ext cx="853065" cy="830997"/>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r>
              <a:rPr lang="es-CO" sz="800">
                <a:solidFill>
                  <a:schemeClr val="dk1"/>
                </a:solidFill>
                <a:latin typeface="Calibri"/>
                <a:ea typeface="Calibri"/>
                <a:cs typeface="Calibri"/>
                <a:sym typeface="Calibri"/>
              </a:rPr>
              <a:t>Nanomateriales para la construcción del filtro activo de sanitización de aire</a:t>
            </a:r>
            <a:endParaRPr/>
          </a:p>
        </p:txBody>
      </p:sp>
      <p:pic>
        <p:nvPicPr>
          <p:cNvPr id="518" name="Google Shape;518;g893620e1ce_3_75" descr="A picture containing indoor, sitting, table, living&#10;&#10;Description automatically generated"/>
          <p:cNvPicPr preferRelativeResize="0"/>
          <p:nvPr/>
        </p:nvPicPr>
        <p:blipFill rotWithShape="1">
          <a:blip r:embed="rId12">
            <a:alphaModFix/>
          </a:blip>
          <a:srcRect t="14706" b="11773"/>
          <a:stretch/>
        </p:blipFill>
        <p:spPr>
          <a:xfrm>
            <a:off x="356657" y="4530043"/>
            <a:ext cx="1364867" cy="2064995"/>
          </a:xfrm>
          <a:prstGeom prst="roundRect">
            <a:avLst>
              <a:gd name="adj" fmla="val 16667"/>
            </a:avLst>
          </a:prstGeom>
          <a:noFill/>
          <a:ln>
            <a:noFill/>
          </a:ln>
          <a:effectLst>
            <a:outerShdw blurRad="76200" dist="38100" dir="7800000" algn="tl" rotWithShape="0">
              <a:srgbClr val="000000">
                <a:alpha val="40000"/>
              </a:srgbClr>
            </a:outerShdw>
          </a:effectLst>
        </p:spPr>
      </p:pic>
      <p:sp>
        <p:nvSpPr>
          <p:cNvPr id="519" name="Google Shape;519;g893620e1ce_3_75"/>
          <p:cNvSpPr txBox="1"/>
          <p:nvPr/>
        </p:nvSpPr>
        <p:spPr>
          <a:xfrm>
            <a:off x="1693544" y="5684555"/>
            <a:ext cx="939085" cy="830997"/>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s-CO" sz="800">
                <a:solidFill>
                  <a:schemeClr val="dk1"/>
                </a:solidFill>
                <a:latin typeface="Calibri"/>
                <a:ea typeface="Calibri"/>
                <a:cs typeface="Calibri"/>
                <a:sym typeface="Calibri"/>
              </a:rPr>
              <a:t>Prototipo inicial de ventilador mecánico, sobre el cual se harán las adaptaciones y modificaciones</a:t>
            </a:r>
            <a:endParaRPr/>
          </a:p>
        </p:txBody>
      </p:sp>
      <p:sp>
        <p:nvSpPr>
          <p:cNvPr id="520" name="Google Shape;520;g893620e1ce_3_75"/>
          <p:cNvSpPr/>
          <p:nvPr/>
        </p:nvSpPr>
        <p:spPr>
          <a:xfrm>
            <a:off x="4548567" y="5269947"/>
            <a:ext cx="2935279" cy="1015663"/>
          </a:xfrm>
          <a:prstGeom prst="rect">
            <a:avLst/>
          </a:prstGeom>
          <a:noFill/>
          <a:ln>
            <a:noFill/>
          </a:ln>
        </p:spPr>
        <p:txBody>
          <a:bodyPr spcFirstLastPara="1" wrap="square" lIns="91425" tIns="45700" rIns="91425" bIns="45700" anchor="t" anchorCtr="0">
            <a:noAutofit/>
          </a:bodyPr>
          <a:lstStyle/>
          <a:p>
            <a:pPr marL="0" marR="0" lvl="0" indent="0" algn="just" rtl="0">
              <a:spcBef>
                <a:spcPts val="0"/>
              </a:spcBef>
              <a:spcAft>
                <a:spcPts val="0"/>
              </a:spcAft>
              <a:buNone/>
            </a:pPr>
            <a:r>
              <a:rPr lang="es-CO" sz="1000">
                <a:solidFill>
                  <a:srgbClr val="7F7F7F"/>
                </a:solidFill>
                <a:latin typeface="Arial"/>
                <a:ea typeface="Arial"/>
                <a:cs typeface="Arial"/>
                <a:sym typeface="Arial"/>
              </a:rPr>
              <a:t>Además, se pretende implementar dentro del ventilador, un dispositivo de sanitización de aire que permita la retención y desactivación de agentes patógenos, entre ellos el SARS-CoV-2, para evitar que las unidades de atención se conviertan en sitios de propagación.</a:t>
            </a:r>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2084</Words>
  <Application>Microsoft Office PowerPoint</Application>
  <PresentationFormat>Panorámica</PresentationFormat>
  <Paragraphs>164</Paragraphs>
  <Slides>7</Slides>
  <Notes>7</Notes>
  <HiddenSlides>0</HiddenSlides>
  <MMClips>0</MMClips>
  <ScaleCrop>false</ScaleCrop>
  <HeadingPairs>
    <vt:vector size="6" baseType="variant">
      <vt:variant>
        <vt:lpstr>Fuentes usadas</vt:lpstr>
      </vt:variant>
      <vt:variant>
        <vt:i4>4</vt:i4>
      </vt:variant>
      <vt:variant>
        <vt:lpstr>Tema</vt:lpstr>
      </vt:variant>
      <vt:variant>
        <vt:i4>3</vt:i4>
      </vt:variant>
      <vt:variant>
        <vt:lpstr>Títulos de diapositiva</vt:lpstr>
      </vt:variant>
      <vt:variant>
        <vt:i4>7</vt:i4>
      </vt:variant>
    </vt:vector>
  </HeadingPairs>
  <TitlesOfParts>
    <vt:vector size="14" baseType="lpstr">
      <vt:lpstr>Times New Roman</vt:lpstr>
      <vt:lpstr>Arial Narrow</vt:lpstr>
      <vt:lpstr>Arial</vt:lpstr>
      <vt:lpstr>Calibri</vt:lpstr>
      <vt:lpstr>Office Theme</vt:lpstr>
      <vt:lpstr>Tema de Office</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Fabian Yesid Casallas Pena</dc:creator>
  <cp:lastModifiedBy>Monica Marcela Castiblanco Valencia</cp:lastModifiedBy>
  <cp:revision>1</cp:revision>
  <dcterms:created xsi:type="dcterms:W3CDTF">2020-06-18T16:06:13Z</dcterms:created>
  <dcterms:modified xsi:type="dcterms:W3CDTF">2020-06-23T13:43:49Z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ppVersion">
    <vt:lpwstr>16.0000</vt:lpwstr>
  </property>
  <property fmtid="{D5CDD505-2E9C-101B-9397-08002B2CF9AE}" pid="3" name="HiddenSlides">
    <vt:i4>0</vt:i4>
  </property>
  <property fmtid="{D5CDD505-2E9C-101B-9397-08002B2CF9AE}" pid="4" name="HyperlinksChanged">
    <vt:bool>false</vt:bool>
  </property>
  <property fmtid="{D5CDD505-2E9C-101B-9397-08002B2CF9AE}" pid="5" name="LinksUpToDate">
    <vt:bool>false</vt:bool>
  </property>
  <property fmtid="{D5CDD505-2E9C-101B-9397-08002B2CF9AE}" pid="6" name="MMClips">
    <vt:i4>0</vt:i4>
  </property>
  <property fmtid="{D5CDD505-2E9C-101B-9397-08002B2CF9AE}" pid="7" name="Notes">
    <vt:i4>0</vt:i4>
  </property>
  <property fmtid="{D5CDD505-2E9C-101B-9397-08002B2CF9AE}" pid="8" name="PresentationFormat">
    <vt:lpwstr>Panorámica</vt:lpwstr>
  </property>
  <property fmtid="{D5CDD505-2E9C-101B-9397-08002B2CF9AE}" pid="9" name="ScaleCrop">
    <vt:bool>false</vt:bool>
  </property>
  <property fmtid="{D5CDD505-2E9C-101B-9397-08002B2CF9AE}" pid="10" name="ShareDoc">
    <vt:bool>false</vt:bool>
  </property>
  <property fmtid="{D5CDD505-2E9C-101B-9397-08002B2CF9AE}" pid="11" name="Slides">
    <vt:i4>1</vt:i4>
  </property>
</Properties>
</file>