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4"/>
    <p:restoredTop sz="94614"/>
  </p:normalViewPr>
  <p:slideViewPr>
    <p:cSldViewPr snapToGrid="0" snapToObjects="1">
      <p:cViewPr varScale="1">
        <p:scale>
          <a:sx n="150" d="100"/>
          <a:sy n="150" d="100"/>
        </p:scale>
        <p:origin x="70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47FBF-7445-D946-911D-8659497E1306}" type="datetimeFigureOut">
              <a:rPr lang="es-ES_tradnl" smtClean="0"/>
              <a:t>11/9/20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F0688-9DAB-4A48-803D-FDD182A859E0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63958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47FBF-7445-D946-911D-8659497E1306}" type="datetimeFigureOut">
              <a:rPr lang="es-ES_tradnl" smtClean="0"/>
              <a:t>11/9/20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F0688-9DAB-4A48-803D-FDD182A859E0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2805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47FBF-7445-D946-911D-8659497E1306}" type="datetimeFigureOut">
              <a:rPr lang="es-ES_tradnl" smtClean="0"/>
              <a:t>11/9/20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F0688-9DAB-4A48-803D-FDD182A859E0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20048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47FBF-7445-D946-911D-8659497E1306}" type="datetimeFigureOut">
              <a:rPr lang="es-ES_tradnl" smtClean="0"/>
              <a:t>11/9/20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F0688-9DAB-4A48-803D-FDD182A859E0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27254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47FBF-7445-D946-911D-8659497E1306}" type="datetimeFigureOut">
              <a:rPr lang="es-ES_tradnl" smtClean="0"/>
              <a:t>11/9/20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F0688-9DAB-4A48-803D-FDD182A859E0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72276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47FBF-7445-D946-911D-8659497E1306}" type="datetimeFigureOut">
              <a:rPr lang="es-ES_tradnl" smtClean="0"/>
              <a:t>11/9/20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F0688-9DAB-4A48-803D-FDD182A859E0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69455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47FBF-7445-D946-911D-8659497E1306}" type="datetimeFigureOut">
              <a:rPr lang="es-ES_tradnl" smtClean="0"/>
              <a:t>11/9/20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F0688-9DAB-4A48-803D-FDD182A859E0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03964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47FBF-7445-D946-911D-8659497E1306}" type="datetimeFigureOut">
              <a:rPr lang="es-ES_tradnl" smtClean="0"/>
              <a:t>11/9/20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F0688-9DAB-4A48-803D-FDD182A859E0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52406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47FBF-7445-D946-911D-8659497E1306}" type="datetimeFigureOut">
              <a:rPr lang="es-ES_tradnl" smtClean="0"/>
              <a:t>11/9/20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F0688-9DAB-4A48-803D-FDD182A859E0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00028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47FBF-7445-D946-911D-8659497E1306}" type="datetimeFigureOut">
              <a:rPr lang="es-ES_tradnl" smtClean="0"/>
              <a:t>11/9/20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F0688-9DAB-4A48-803D-FDD182A859E0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0051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47FBF-7445-D946-911D-8659497E1306}" type="datetimeFigureOut">
              <a:rPr lang="es-ES_tradnl" smtClean="0"/>
              <a:t>11/9/20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F0688-9DAB-4A48-803D-FDD182A859E0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40332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747FBF-7445-D946-911D-8659497E1306}" type="datetimeFigureOut">
              <a:rPr lang="es-ES_tradnl" smtClean="0"/>
              <a:t>11/9/20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F0688-9DAB-4A48-803D-FDD182A859E0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70744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1081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12070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Macintosh PowerPoint</Application>
  <PresentationFormat>Panorámica</PresentationFormat>
  <Paragraphs>0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6" baseType="lpstr">
      <vt:lpstr>Calibri</vt:lpstr>
      <vt:lpstr>Calibri Light</vt:lpstr>
      <vt:lpstr>Arial</vt:lpstr>
      <vt:lpstr>Tema de Office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pixeliafilms@gmail.com</dc:creator>
  <cp:lastModifiedBy>pixeliafilms@gmail.com</cp:lastModifiedBy>
  <cp:revision>1</cp:revision>
  <dcterms:created xsi:type="dcterms:W3CDTF">2020-09-11T18:56:17Z</dcterms:created>
  <dcterms:modified xsi:type="dcterms:W3CDTF">2020-09-11T18:59:58Z</dcterms:modified>
</cp:coreProperties>
</file>